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5" r:id="rId5"/>
    <p:sldId id="266" r:id="rId6"/>
    <p:sldId id="267" r:id="rId7"/>
    <p:sldId id="268" r:id="rId8"/>
    <p:sldId id="269" r:id="rId9"/>
    <p:sldId id="272" r:id="rId10"/>
    <p:sldId id="270" r:id="rId11"/>
    <p:sldId id="271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755"/>
  </p:normalViewPr>
  <p:slideViewPr>
    <p:cSldViewPr snapToGrid="0" snapToObjects="1">
      <p:cViewPr varScale="1">
        <p:scale>
          <a:sx n="104" d="100"/>
          <a:sy n="104" d="100"/>
        </p:scale>
        <p:origin x="21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9258-67A7-C841-8CEC-734E751C3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BC231-9C4A-5F41-AD1E-2CECFD616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823F-4A08-A844-A475-D68ECE96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426B-4DDD-A143-B26E-176B15BB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AAD1-1604-1D41-83E7-0B4DF22D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8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5A64-0CC5-394F-B3AD-053D0C2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B9748-53FE-B34B-94CF-82BFDD25F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D6CE-8938-4A4E-A423-C7BF4B30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BE4C-1E3E-D842-8AC6-A5C1D568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B895-6C24-8848-9C6D-DCFB823F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1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432E7-D941-484B-B2AB-E54EFC66A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8316-1F00-F445-B891-68280C1A1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0AD6-21F2-CD46-8AA7-39317131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1862-1DDA-B341-A1ED-663629A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5AE75-6E33-AE4C-8D28-69493BF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67CF-4B1E-F349-95E9-8AACB18D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80ACF-2E35-1E45-8BD5-D9BA08AF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E035F-4183-A84F-980A-2399D01E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9E4C-035D-734B-AA62-AC4474DB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4A317-CA68-904A-B66E-F2038918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009C-8CD6-0042-B348-99FB5AEB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C7D7B-00A7-FF47-A6C4-F2D59DE1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9C1B-00DB-2043-9244-24EB2FE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664B1-E4F5-DA49-B4CE-AD180060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1D3A-891A-CA42-B445-A3470311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1A60-2E3A-7E45-8BDB-884E5C9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DCE4-C0BF-4440-B308-2EB0512B6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6FE3A-145C-B54A-94B3-B131EB22E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3EEC0-B7F3-AB4F-9185-2EDF53FE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160D7-FCE3-BB44-B978-BF26D3C9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C0E1-5DBA-AA4D-9747-AA6798A5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CA8B-0AAD-DB43-8483-D77E71DC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17868-FFF8-CF48-B3B3-16693F363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92AD9-A29E-3C42-B58E-BC3ACD87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3743D-52E9-CA42-A0E4-78F90C585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B435-AD58-CC40-8CCE-BBB61F550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65A95-F930-4846-9B62-DB743D14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78B85-C1E0-7043-B6C6-4D005F1D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FBF64-562D-C448-B9BB-46C37FCA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4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C003-91D8-F24C-85E3-0E0D9DA5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5E19-ED00-B948-8717-9C0005E4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A0D30-B818-D144-93FD-383DF81B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3371B-9452-9A47-9837-6E8F2C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4280D-A08C-5A43-98DD-3994CD2D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C40CE-30F8-7642-8403-0784D36B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5F293-4BEB-5144-914B-43C7FF97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0B89-2D8D-FA49-A5A3-FD0EDFC0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0F5B-E3CC-7342-83EF-8727664F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2B58-4460-E040-8106-B8530E4F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5B42-87D7-3E48-8E8E-C4BF4702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5239A-2003-2B4A-BA87-60455108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74E58-E0B7-7342-8D68-80C34B8F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2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CA85-2BC5-3247-BBAB-02F855E8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9972-1BB0-134F-B0D6-6015FCA2C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5AB61-059D-7B43-A92B-1392B37BE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58396-CC3F-F141-9D2D-786EE853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5AF9A-675A-6847-AB35-EF7815B0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4C8E1-6BD4-DF47-9743-9136B625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2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38584-3B07-1D43-A966-475E0026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DFC85-BF0A-D441-AD4E-11137134F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10A0D-CF51-4445-816D-02D64C37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C7EF6-AC1A-D44E-AC69-B72DE522BFED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1B097-ECF8-0849-AA6E-2CA6E858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AA0D-B220-F64E-BB92-87EB9BEF3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F2378-B434-F34D-9ED2-3E84F4C4A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6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tif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tiff"/><Relationship Id="rId17" Type="http://schemas.openxmlformats.org/officeDocument/2006/relationships/image" Target="../media/image39.tiff"/><Relationship Id="rId2" Type="http://schemas.openxmlformats.org/officeDocument/2006/relationships/image" Target="../media/image24.png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tiff"/><Relationship Id="rId5" Type="http://schemas.openxmlformats.org/officeDocument/2006/relationships/image" Target="../media/image27.png"/><Relationship Id="rId15" Type="http://schemas.openxmlformats.org/officeDocument/2006/relationships/image" Target="../media/image37.tiff"/><Relationship Id="rId10" Type="http://schemas.openxmlformats.org/officeDocument/2006/relationships/image" Target="../media/image32.tiff"/><Relationship Id="rId4" Type="http://schemas.openxmlformats.org/officeDocument/2006/relationships/image" Target="../media/image26.png"/><Relationship Id="rId9" Type="http://schemas.openxmlformats.org/officeDocument/2006/relationships/image" Target="../media/image31.tiff"/><Relationship Id="rId1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37.tiff"/><Relationship Id="rId4" Type="http://schemas.openxmlformats.org/officeDocument/2006/relationships/image" Target="../media/image32.tiff"/><Relationship Id="rId9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microsoft.com/office/2007/relationships/hdphoto" Target="../media/hdphoto10.wdp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31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7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C7A9A50-159B-6C46-9650-08C303F5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" y="768638"/>
            <a:ext cx="3396713" cy="5618009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C95A141-12C9-8346-BDB9-07311E702009}"/>
              </a:ext>
            </a:extLst>
          </p:cNvPr>
          <p:cNvGrpSpPr/>
          <p:nvPr/>
        </p:nvGrpSpPr>
        <p:grpSpPr>
          <a:xfrm>
            <a:off x="6643655" y="2472239"/>
            <a:ext cx="1465684" cy="1273841"/>
            <a:chOff x="5102561" y="2060571"/>
            <a:chExt cx="1465684" cy="1273841"/>
          </a:xfrm>
        </p:grpSpPr>
        <p:pic>
          <p:nvPicPr>
            <p:cNvPr id="11" name="Picture 10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9822DCD5-4D72-184F-9224-0CF51E427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8" t="70511" b="3738"/>
            <a:stretch/>
          </p:blipFill>
          <p:spPr>
            <a:xfrm>
              <a:off x="5102561" y="2060571"/>
              <a:ext cx="1465684" cy="1160389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CCE113-58F6-324E-97A9-2139C3903C66}"/>
                </a:ext>
              </a:extLst>
            </p:cNvPr>
            <p:cNvGrpSpPr/>
            <p:nvPr/>
          </p:nvGrpSpPr>
          <p:grpSpPr>
            <a:xfrm rot="16200000">
              <a:off x="5733062" y="2732285"/>
              <a:ext cx="108778" cy="1095475"/>
              <a:chOff x="6520096" y="2163855"/>
              <a:chExt cx="108778" cy="1095475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D92B635-A2F4-4C47-9A67-70E365123A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EE331DC-5BCC-C142-93E3-446345BD2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E4A4C6-E594-4148-9564-CE0C44EDA1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A1702B6-C0FC-E944-A3F8-E2E43CFDD6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E670F88-3850-6A45-B06C-A54AC52062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DD83A2D-E00A-414C-876E-41C835B4FF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B2DBABD-0701-CC43-8A8B-651DAE7863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D3551D3-1F1D-F241-B848-02A18EBD1D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D0F7C5B-F148-4446-8DF1-CC6DEF1E0F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01265D7-79EB-804C-B748-8471914D0A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D75A426-C065-3B4B-A665-8190C1935579}"/>
                </a:ext>
              </a:extLst>
            </p:cNvPr>
            <p:cNvGrpSpPr/>
            <p:nvPr/>
          </p:nvGrpSpPr>
          <p:grpSpPr>
            <a:xfrm>
              <a:off x="5103619" y="2121855"/>
              <a:ext cx="108778" cy="1095475"/>
              <a:chOff x="6520096" y="2163855"/>
              <a:chExt cx="108778" cy="1095475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2ED49F9-BC3A-B243-8D2F-A8C953BEA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E007060-CA40-7348-AA2E-E987ABD15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B7FE46E-8138-4E40-BA8E-3A36F888D1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B359929-70DA-4A40-9C0D-4B1E88255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9B3DE5E-E88B-F341-9BEA-77050034DE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8A6D948-3B50-B341-8253-FD8C2486E2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BAA4F91-29A0-944F-B6E6-6757D19E46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EF70959-2DE1-1F43-B2ED-E98EEEE5E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0FE56CE-CD44-704A-9EDA-CEEE4B5F77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03D7DD3-C85B-0E4C-BA56-E99F3B68FE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280184D-F6EE-624D-A3B9-8A5767AFA384}"/>
              </a:ext>
            </a:extLst>
          </p:cNvPr>
          <p:cNvGrpSpPr/>
          <p:nvPr/>
        </p:nvGrpSpPr>
        <p:grpSpPr>
          <a:xfrm>
            <a:off x="5011251" y="2424253"/>
            <a:ext cx="1534821" cy="1337001"/>
            <a:chOff x="3470157" y="2012585"/>
            <a:chExt cx="1534821" cy="1337001"/>
          </a:xfrm>
        </p:grpSpPr>
        <p:pic>
          <p:nvPicPr>
            <p:cNvPr id="10" name="Picture 9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20D6D581-AEFD-A543-9C5D-00227AC5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88" t="35580" r="1107" b="34957"/>
            <a:stretch/>
          </p:blipFill>
          <p:spPr>
            <a:xfrm>
              <a:off x="3470157" y="2012585"/>
              <a:ext cx="1534821" cy="132763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C04438-397B-1646-A9EF-8C434C4FB467}"/>
                </a:ext>
              </a:extLst>
            </p:cNvPr>
            <p:cNvGrpSpPr/>
            <p:nvPr/>
          </p:nvGrpSpPr>
          <p:grpSpPr>
            <a:xfrm rot="16200000">
              <a:off x="4193145" y="2747459"/>
              <a:ext cx="108778" cy="1095475"/>
              <a:chOff x="6520096" y="2163855"/>
              <a:chExt cx="108778" cy="109547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90D3822-3E67-7D46-BCAD-D63FEC1143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20BFDA-6B62-8A4C-B1BE-79D4A27460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29262F3-D184-EA41-9CB9-90F6D0BA6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38E3D0-5671-C242-91FE-DD7A328FE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409101-31A6-0341-A966-08C2F9354E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A61F315-25FD-5641-AAEC-8849B322AC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45DFBA2-826F-7149-ACC0-02C610505E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E117CB-C824-8645-8C08-3C33CAF1D8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A2AF1D5-A2F9-C94F-9D79-2EC95DABF7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B278D3-6AB0-AC4A-9ABA-B24AD0ECE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50F4A12-CDD0-924D-B11B-3DF0BB0D0C16}"/>
                </a:ext>
              </a:extLst>
            </p:cNvPr>
            <p:cNvGrpSpPr/>
            <p:nvPr/>
          </p:nvGrpSpPr>
          <p:grpSpPr>
            <a:xfrm>
              <a:off x="3574510" y="2148669"/>
              <a:ext cx="108778" cy="1095475"/>
              <a:chOff x="6520096" y="2163855"/>
              <a:chExt cx="108778" cy="109547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0E7A1EF-5BC7-0548-995A-D6A87EFDE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EF9BC6B-B877-064B-B06E-A06278106A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D3AD176-4B2E-F34C-A4CE-3375B6126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501A05-0FD5-594D-8F3B-E3E93A97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FFD5F10-04EC-5949-9C9D-A5B41107B3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A03D8C2-F5F5-434A-A4CD-AD2109876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720A6B8-B12B-4B49-B940-AC362B8AD1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C0275F7-BD62-4849-B74B-9C2C3EB7D6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5E712B9-FA37-4E43-A37A-E24C776352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8E28393-B40C-7D45-93D5-5C63CEDA19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419D233-043A-FE4C-B87E-824D7D1CEA56}"/>
              </a:ext>
            </a:extLst>
          </p:cNvPr>
          <p:cNvGrpSpPr/>
          <p:nvPr/>
        </p:nvGrpSpPr>
        <p:grpSpPr>
          <a:xfrm>
            <a:off x="3566251" y="2532355"/>
            <a:ext cx="1462840" cy="1213724"/>
            <a:chOff x="2025157" y="2120687"/>
            <a:chExt cx="1462840" cy="1213724"/>
          </a:xfrm>
        </p:grpSpPr>
        <p:pic>
          <p:nvPicPr>
            <p:cNvPr id="7" name="Picture 6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AAB367D5-9E18-2446-8E26-85EF0B14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35" t="4755" b="68849"/>
            <a:stretch/>
          </p:blipFill>
          <p:spPr>
            <a:xfrm>
              <a:off x="2058048" y="2120687"/>
              <a:ext cx="1429949" cy="1189418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2B54990-EBEF-BF48-A9A4-8BE51C2308E1}"/>
                </a:ext>
              </a:extLst>
            </p:cNvPr>
            <p:cNvGrpSpPr/>
            <p:nvPr/>
          </p:nvGrpSpPr>
          <p:grpSpPr>
            <a:xfrm rot="16200000">
              <a:off x="2666606" y="2732284"/>
              <a:ext cx="108778" cy="1095475"/>
              <a:chOff x="6520096" y="2163855"/>
              <a:chExt cx="108778" cy="109547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B7B856C-74C7-6449-A59C-E4CB2AF2CD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3B28BCE-52D1-9C40-A2A7-9F10541577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9886456-497D-0C48-ACAD-4FCFF68CF5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2AF4C5B-451C-EB45-A304-4EAF884F9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475FB62-D38D-4B4D-9A6D-E4260C38B6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EFAF0F3-7982-F744-845B-7A7AEF9EE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5A873E5-5472-3B44-A172-AA917EAE1B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F5C4022-31E3-4F47-8FD6-7BC536910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12885D3-7D44-D74E-8671-B130414E1D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CC76DC0-FD33-C848-B047-C88BF39B9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AEC2531-4E74-834A-B165-B9A7DDC102B9}"/>
                </a:ext>
              </a:extLst>
            </p:cNvPr>
            <p:cNvGrpSpPr/>
            <p:nvPr/>
          </p:nvGrpSpPr>
          <p:grpSpPr>
            <a:xfrm>
              <a:off x="2025157" y="2132710"/>
              <a:ext cx="108778" cy="1095475"/>
              <a:chOff x="6520096" y="2163855"/>
              <a:chExt cx="108778" cy="1095475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F7DA38E-35EF-9D4D-8CA8-2C56E8A82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F9F64B6-8E57-D34A-AA04-E71616674F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CD4EA42-7B45-2B4A-A89F-A64D7594E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429ADE1-1A87-424B-A05F-D314D3160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D8190B0-B7B4-C240-B3EE-EFF38F0783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0C53278-571F-F540-AACE-E98C0A828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ED60FAB-320D-AB4E-89E9-22DFD57D41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5864095-A8E2-0249-9485-42225A69CD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DC49E42-C1CC-6041-876A-C92D57096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CBECDD2-F374-B646-94ED-851245C44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38B3C0-8931-CE4B-A1CA-794FC8853F5A}"/>
              </a:ext>
            </a:extLst>
          </p:cNvPr>
          <p:cNvGrpSpPr/>
          <p:nvPr/>
        </p:nvGrpSpPr>
        <p:grpSpPr>
          <a:xfrm>
            <a:off x="3552252" y="993677"/>
            <a:ext cx="1327777" cy="1211643"/>
            <a:chOff x="2011158" y="582009"/>
            <a:chExt cx="1327777" cy="1211643"/>
          </a:xfrm>
        </p:grpSpPr>
        <p:pic>
          <p:nvPicPr>
            <p:cNvPr id="31" name="Picture 30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42BAC506-308B-4E42-892E-989DBA1D5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6" r="55183" b="69821"/>
            <a:stretch/>
          </p:blipFill>
          <p:spPr>
            <a:xfrm>
              <a:off x="2011158" y="582009"/>
              <a:ext cx="1327777" cy="1145609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47593B-B727-F342-B2B6-A8E40D42E17B}"/>
                </a:ext>
              </a:extLst>
            </p:cNvPr>
            <p:cNvGrpSpPr/>
            <p:nvPr/>
          </p:nvGrpSpPr>
          <p:grpSpPr>
            <a:xfrm rot="16200000">
              <a:off x="2657300" y="1191525"/>
              <a:ext cx="108778" cy="1095475"/>
              <a:chOff x="6520096" y="2163855"/>
              <a:chExt cx="108778" cy="1095475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D4DDB05-1E9E-CB4F-8788-EA7F3E0ED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4C07E9-5808-7248-8CF0-DF6B787A8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C5C7960-5877-6441-ABAE-C94C6C128C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372E381-AB2F-F845-835D-0C1343049F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60E05F9-7F93-9A4C-996A-A30D8618BB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E3A0DCC-3B33-5E40-9185-46B72CF26F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331F1DB-2A18-034C-BBC8-DEE0AF8EFE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93345ED-EAD1-7948-A336-D00D5A941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0148C74-05B7-8A40-AFDD-612EBB532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BDA51EA-EC2C-AD43-AC8D-A4568D501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9752793-DCD4-AE42-8363-DBFBE0BDE820}"/>
                </a:ext>
              </a:extLst>
            </p:cNvPr>
            <p:cNvGrpSpPr/>
            <p:nvPr/>
          </p:nvGrpSpPr>
          <p:grpSpPr>
            <a:xfrm>
              <a:off x="2039254" y="592662"/>
              <a:ext cx="108778" cy="1095475"/>
              <a:chOff x="6520096" y="2163855"/>
              <a:chExt cx="108778" cy="1095475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4DCF786-4B87-5D44-B474-91AC0AAA8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3B3F086-965E-4F43-9DB7-BEED735D87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74C7C8D-6141-A340-AD04-D68B7F4F64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61E28-AF82-1342-AA9B-E5A8FECF4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85FA760-9E15-7C4F-B4FA-4D3DDFCC0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E5EDEA4-7EF9-6549-8471-19EEC73F0A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76836E3-574C-B143-B6FB-ED10676F5A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99A791-32E0-E64D-ADC2-E561D8149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29FC8E5-745C-574C-A57E-82DF871B66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03180F0-CDD4-1B45-93DA-D6C37938CF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D3D648D-936F-7E46-8305-AB02239A543A}"/>
              </a:ext>
            </a:extLst>
          </p:cNvPr>
          <p:cNvGrpSpPr/>
          <p:nvPr/>
        </p:nvGrpSpPr>
        <p:grpSpPr>
          <a:xfrm>
            <a:off x="5079470" y="824020"/>
            <a:ext cx="1296148" cy="1406769"/>
            <a:chOff x="3538376" y="412352"/>
            <a:chExt cx="1296148" cy="1406769"/>
          </a:xfrm>
        </p:grpSpPr>
        <p:pic>
          <p:nvPicPr>
            <p:cNvPr id="9" name="Picture 8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2D780848-8DBC-0647-808D-ADAAC415F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407" r="56250" b="34374"/>
            <a:stretch/>
          </p:blipFill>
          <p:spPr>
            <a:xfrm>
              <a:off x="3538376" y="412352"/>
              <a:ext cx="1296148" cy="1406769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7C23A5E-346E-D042-9C5C-9D526B6D3E83}"/>
                </a:ext>
              </a:extLst>
            </p:cNvPr>
            <p:cNvGrpSpPr/>
            <p:nvPr/>
          </p:nvGrpSpPr>
          <p:grpSpPr>
            <a:xfrm rot="16200000">
              <a:off x="4184901" y="1195146"/>
              <a:ext cx="108778" cy="1095475"/>
              <a:chOff x="6520096" y="2163855"/>
              <a:chExt cx="108778" cy="109547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4007EEE-DFD8-C649-89AA-A97BA49B0B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7A7FBCB-0EDC-3E4A-9586-8AD29E157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B1F4E96-9FDF-7540-A8E7-50FB0BDE4C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5BC0D57-F442-8540-9477-E4A11E3B62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8AABE27-8CAB-3B45-BD5F-B226293394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C7828B1-35E1-064A-8984-D4BDDD5D78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4CD937D-0079-D64B-A6D5-CD2F050CC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072F86-E2E1-E74D-BFA2-03FD030F3C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EBD22B5-4818-D247-AFD4-3E36C164B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4830B97-AFD0-6D42-8127-A2F189418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7FA188-A921-E844-9673-D1E5E9A850C8}"/>
                </a:ext>
              </a:extLst>
            </p:cNvPr>
            <p:cNvGrpSpPr/>
            <p:nvPr/>
          </p:nvGrpSpPr>
          <p:grpSpPr>
            <a:xfrm>
              <a:off x="3558868" y="597918"/>
              <a:ext cx="108778" cy="1095475"/>
              <a:chOff x="6520096" y="2163855"/>
              <a:chExt cx="108778" cy="1095475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A90DA5F-18EA-284E-9378-4D1E11989A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45BE20-F33F-F447-B4A5-D15C7F38C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D6549E6-21FA-5041-B1EC-DDD540B9A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788F89C-9A40-F64F-A3A5-A518C244FB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A39194D-EF8B-4444-B7B4-B490C2BEA6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9B98A8-8138-E340-A557-B412657B7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872FFB-B28D-6245-8D10-7422CE785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6E9E205F-9BBF-F749-BBBC-798D7E0171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F6B24B4-2AD5-F143-9AE0-8B3D909899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952CCFF-F47D-A349-A439-D83A5B682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E4B726A-4A90-5F48-9505-9744FEDC2799}"/>
              </a:ext>
            </a:extLst>
          </p:cNvPr>
          <p:cNvGrpSpPr/>
          <p:nvPr/>
        </p:nvGrpSpPr>
        <p:grpSpPr>
          <a:xfrm>
            <a:off x="6621423" y="860611"/>
            <a:ext cx="1382044" cy="1335978"/>
            <a:chOff x="5080329" y="448943"/>
            <a:chExt cx="1382044" cy="1335978"/>
          </a:xfrm>
        </p:grpSpPr>
        <p:pic>
          <p:nvPicPr>
            <p:cNvPr id="8" name="Picture 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50A6FA2E-5CD5-2F4E-8BD9-7DDA20E7C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127" r="53352" b="3738"/>
            <a:stretch/>
          </p:blipFill>
          <p:spPr>
            <a:xfrm>
              <a:off x="5080329" y="448943"/>
              <a:ext cx="1382044" cy="1222737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6968DBB-DC05-2F46-B352-2189ECF87243}"/>
                </a:ext>
              </a:extLst>
            </p:cNvPr>
            <p:cNvGrpSpPr/>
            <p:nvPr/>
          </p:nvGrpSpPr>
          <p:grpSpPr>
            <a:xfrm rot="16200000">
              <a:off x="5715836" y="1182794"/>
              <a:ext cx="108778" cy="1095475"/>
              <a:chOff x="6520096" y="2163855"/>
              <a:chExt cx="108778" cy="1095475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848E602-7E79-3C4F-A569-17FA7CBF7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B3520F-7644-134A-B953-CA1DEF837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913259-20A4-5141-B9C9-13591E024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973F3CF-A47C-1B40-835F-666BDAEBDE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AEDDF8F-A5F8-AB4C-8825-8FF6F24657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D1A5EC8-1F48-C544-BD14-CFA0502CC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38B1E02-1D5E-174D-831E-1554EF4B3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FFBA472-4A67-3B46-9A2D-793D49CA1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57D9D3E-05D2-BF4C-907A-7BDD65464D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0F0C6A0-32F5-7141-A03D-08CBBFD1F9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E02A82F-8F9B-6B46-810C-5EBDE971218D}"/>
                </a:ext>
              </a:extLst>
            </p:cNvPr>
            <p:cNvGrpSpPr/>
            <p:nvPr/>
          </p:nvGrpSpPr>
          <p:grpSpPr>
            <a:xfrm>
              <a:off x="5098203" y="581574"/>
              <a:ext cx="108778" cy="1095475"/>
              <a:chOff x="6520096" y="2163855"/>
              <a:chExt cx="108778" cy="1095475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0CE8B2F7-AEDC-784E-9A4A-64CB6C878C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128D541-EAAF-B748-9B0A-B8403A88E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96FEE6-D729-3141-B922-BAE02B95DA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9B20F53-A100-8748-A733-7466F72CE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B3D4325-20B8-7945-9E53-70BCCE21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BEAD036-1651-E040-8373-FC896F125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71B3A4B6-4699-B044-B0E9-7DFBA94B91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793F9FDF-C00B-CD41-B7AA-E80E3CC318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F824894-A42A-D445-9926-519A88582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832058-C65C-A849-9746-E22EDB14D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1964723F-0AF1-744D-921D-6C2A76E66735}"/>
              </a:ext>
            </a:extLst>
          </p:cNvPr>
          <p:cNvSpPr txBox="1"/>
          <p:nvPr/>
        </p:nvSpPr>
        <p:spPr>
          <a:xfrm>
            <a:off x="4007399" y="757580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7D30EDF-A472-F847-8AF2-F3BA67ED0722}"/>
              </a:ext>
            </a:extLst>
          </p:cNvPr>
          <p:cNvSpPr txBox="1"/>
          <p:nvPr/>
        </p:nvSpPr>
        <p:spPr>
          <a:xfrm>
            <a:off x="3739761" y="2285753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r>
              <a:rPr lang="it-IT" sz="1200" dirty="0"/>
              <a:t> </a:t>
            </a:r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125DFB2-248C-B14B-8262-000CB2856EDD}"/>
              </a:ext>
            </a:extLst>
          </p:cNvPr>
          <p:cNvSpPr txBox="1"/>
          <p:nvPr/>
        </p:nvSpPr>
        <p:spPr>
          <a:xfrm>
            <a:off x="4994592" y="757580"/>
            <a:ext cx="154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Episodic+Biographical</a:t>
            </a:r>
            <a:endParaRPr lang="it-IT" sz="12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82F698-B621-E449-8938-604253E777AC}"/>
              </a:ext>
            </a:extLst>
          </p:cNvPr>
          <p:cNvSpPr txBox="1"/>
          <p:nvPr/>
        </p:nvSpPr>
        <p:spPr>
          <a:xfrm>
            <a:off x="5072990" y="231341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Episodic+Nominal</a:t>
            </a:r>
            <a:endParaRPr lang="it-IT" sz="12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35F76E3-AE06-464D-86EC-7C9717FBE703}"/>
              </a:ext>
            </a:extLst>
          </p:cNvPr>
          <p:cNvSpPr txBox="1"/>
          <p:nvPr/>
        </p:nvSpPr>
        <p:spPr>
          <a:xfrm>
            <a:off x="6749898" y="753987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Macro-Domain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8D6FFF-65BB-D74E-AE12-914F5F644483}"/>
              </a:ext>
            </a:extLst>
          </p:cNvPr>
          <p:cNvSpPr txBox="1"/>
          <p:nvPr/>
        </p:nvSpPr>
        <p:spPr>
          <a:xfrm>
            <a:off x="6716352" y="2298930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r>
              <a:rPr lang="it-IT" sz="1200" dirty="0"/>
              <a:t> Model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9EA5CBD-704B-0E40-A9B8-465D46E82648}"/>
              </a:ext>
            </a:extLst>
          </p:cNvPr>
          <p:cNvGrpSpPr/>
          <p:nvPr/>
        </p:nvGrpSpPr>
        <p:grpSpPr>
          <a:xfrm>
            <a:off x="6552726" y="4125000"/>
            <a:ext cx="1461467" cy="1325447"/>
            <a:chOff x="5011632" y="3713332"/>
            <a:chExt cx="1461467" cy="13254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A2E099-AA84-3B40-ABBA-5CE266282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2"/>
            <a:stretch/>
          </p:blipFill>
          <p:spPr>
            <a:xfrm>
              <a:off x="5011632" y="3713332"/>
              <a:ext cx="1461467" cy="1229090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6EEDBC9-B84A-5949-A501-E74618888470}"/>
                </a:ext>
              </a:extLst>
            </p:cNvPr>
            <p:cNvSpPr/>
            <p:nvPr/>
          </p:nvSpPr>
          <p:spPr>
            <a:xfrm>
              <a:off x="5468066" y="4839391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B256422-AA14-9C40-BB23-9687823E85AB}"/>
              </a:ext>
            </a:extLst>
          </p:cNvPr>
          <p:cNvGrpSpPr/>
          <p:nvPr/>
        </p:nvGrpSpPr>
        <p:grpSpPr>
          <a:xfrm>
            <a:off x="5008343" y="4117951"/>
            <a:ext cx="1490838" cy="1333057"/>
            <a:chOff x="3467249" y="3706283"/>
            <a:chExt cx="1490838" cy="133305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58C9FDC-14D8-0C41-9AB9-A36F2BE0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67249" y="3706283"/>
              <a:ext cx="1490838" cy="1236139"/>
            </a:xfrm>
            <a:prstGeom prst="rect">
              <a:avLst/>
            </a:prstGeom>
          </p:spPr>
        </p:pic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40C6000-A1A7-1E4B-BC41-2D7A1565B1D3}"/>
                </a:ext>
              </a:extLst>
            </p:cNvPr>
            <p:cNvSpPr/>
            <p:nvPr/>
          </p:nvSpPr>
          <p:spPr>
            <a:xfrm>
              <a:off x="3804545" y="4839952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BBA609C-AD09-DA4F-8471-6C1781F1B857}"/>
              </a:ext>
            </a:extLst>
          </p:cNvPr>
          <p:cNvGrpSpPr/>
          <p:nvPr/>
        </p:nvGrpSpPr>
        <p:grpSpPr>
          <a:xfrm>
            <a:off x="3466288" y="4114842"/>
            <a:ext cx="1476262" cy="1335044"/>
            <a:chOff x="1925194" y="3703174"/>
            <a:chExt cx="1476262" cy="1335044"/>
          </a:xfrm>
        </p:grpSpPr>
        <p:pic>
          <p:nvPicPr>
            <p:cNvPr id="25" name="Picture 24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B18BE3E0-EABC-2D41-92A5-F932EB14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5194" y="3703174"/>
              <a:ext cx="1476262" cy="1239248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B15460C-441D-2149-BBEB-9010DFC89264}"/>
                </a:ext>
              </a:extLst>
            </p:cNvPr>
            <p:cNvSpPr/>
            <p:nvPr/>
          </p:nvSpPr>
          <p:spPr>
            <a:xfrm>
              <a:off x="2331500" y="4838830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41B25DA-A161-DF4A-BD1B-580D7ACCE57B}"/>
              </a:ext>
            </a:extLst>
          </p:cNvPr>
          <p:cNvSpPr txBox="1"/>
          <p:nvPr/>
        </p:nvSpPr>
        <p:spPr>
          <a:xfrm rot="19243263">
            <a:off x="3737762" y="5262825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2154A02-2E94-104B-A3D6-1DB8E962FC30}"/>
              </a:ext>
            </a:extLst>
          </p:cNvPr>
          <p:cNvSpPr txBox="1"/>
          <p:nvPr/>
        </p:nvSpPr>
        <p:spPr>
          <a:xfrm rot="19243263">
            <a:off x="3613707" y="5423177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r>
              <a:rPr lang="it-IT" sz="1200" dirty="0"/>
              <a:t> </a:t>
            </a:r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A06C976-1642-6846-B886-E6C87AD3D628}"/>
              </a:ext>
            </a:extLst>
          </p:cNvPr>
          <p:cNvSpPr txBox="1"/>
          <p:nvPr/>
        </p:nvSpPr>
        <p:spPr>
          <a:xfrm rot="18936631">
            <a:off x="5460086" y="534544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Ep+Nom</a:t>
            </a:r>
            <a:endParaRPr lang="it-IT" sz="1200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A00ABC8-E097-674C-B334-7FA14D2840C1}"/>
              </a:ext>
            </a:extLst>
          </p:cNvPr>
          <p:cNvSpPr txBox="1"/>
          <p:nvPr/>
        </p:nvSpPr>
        <p:spPr>
          <a:xfrm rot="18936631">
            <a:off x="5194672" y="531801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Ep+Bio</a:t>
            </a:r>
            <a:endParaRPr lang="it-IT" sz="1200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72DC1F4-EAC6-AA41-B1D3-C63BE4F9ECD9}"/>
              </a:ext>
            </a:extLst>
          </p:cNvPr>
          <p:cNvSpPr txBox="1"/>
          <p:nvPr/>
        </p:nvSpPr>
        <p:spPr>
          <a:xfrm rot="18728227">
            <a:off x="6310355" y="5503424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Macro-Domain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8F827F0-F2F3-D84C-8756-F91F36AA2DE9}"/>
              </a:ext>
            </a:extLst>
          </p:cNvPr>
          <p:cNvSpPr txBox="1"/>
          <p:nvPr/>
        </p:nvSpPr>
        <p:spPr>
          <a:xfrm rot="18728227">
            <a:off x="6594203" y="5552076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r>
              <a:rPr lang="it-IT" sz="1200" dirty="0"/>
              <a:t> Model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85FAE0-BC41-3C4D-A039-7FB287E8D2E1}"/>
              </a:ext>
            </a:extLst>
          </p:cNvPr>
          <p:cNvGrpSpPr/>
          <p:nvPr/>
        </p:nvGrpSpPr>
        <p:grpSpPr>
          <a:xfrm>
            <a:off x="8096364" y="704527"/>
            <a:ext cx="1891954" cy="2090716"/>
            <a:chOff x="7318608" y="113114"/>
            <a:chExt cx="1891954" cy="2090716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CE15D57-D11D-BB43-B9FA-A2F5D334B161}"/>
                </a:ext>
              </a:extLst>
            </p:cNvPr>
            <p:cNvGrpSpPr/>
            <p:nvPr/>
          </p:nvGrpSpPr>
          <p:grpSpPr>
            <a:xfrm>
              <a:off x="7318608" y="270446"/>
              <a:ext cx="1891954" cy="1668620"/>
              <a:chOff x="7318608" y="270446"/>
              <a:chExt cx="1891954" cy="1668620"/>
            </a:xfrm>
          </p:grpSpPr>
          <p:pic>
            <p:nvPicPr>
              <p:cNvPr id="36" name="Picture 35" descr="A screenshot of a video game&#13;&#10;&#13;&#10;Description automatically generated">
                <a:extLst>
                  <a:ext uri="{FF2B5EF4-FFF2-40B4-BE49-F238E27FC236}">
                    <a16:creationId xmlns:a16="http://schemas.microsoft.com/office/drawing/2014/main" id="{F7EF11CF-C86F-B243-80A5-2F6696435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608" y="270446"/>
                <a:ext cx="1891954" cy="1551827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050CB11-1E3A-4E4E-B94E-F1C902229FE2}"/>
                  </a:ext>
                </a:extLst>
              </p:cNvPr>
              <p:cNvSpPr/>
              <p:nvPr/>
            </p:nvSpPr>
            <p:spPr>
              <a:xfrm>
                <a:off x="7866022" y="1696270"/>
                <a:ext cx="882192" cy="242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3F3AC4D-3B83-F34D-A55D-BDA318F4D56A}"/>
                </a:ext>
              </a:extLst>
            </p:cNvPr>
            <p:cNvSpPr txBox="1"/>
            <p:nvPr/>
          </p:nvSpPr>
          <p:spPr>
            <a:xfrm rot="19078606">
              <a:off x="7650514" y="1730055"/>
              <a:ext cx="481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Pairs</a:t>
              </a:r>
              <a:endParaRPr lang="it-IT" sz="12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57B30A9-836D-8F4B-83B6-3A9E6D1A53D6}"/>
                </a:ext>
              </a:extLst>
            </p:cNvPr>
            <p:cNvSpPr txBox="1"/>
            <p:nvPr/>
          </p:nvSpPr>
          <p:spPr>
            <a:xfrm rot="19078606">
              <a:off x="7842958" y="1791037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Ep+Bio</a:t>
              </a:r>
              <a:endParaRPr lang="it-IT" sz="12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2EC874F-3DCB-DA4B-AE57-B43017BAADD2}"/>
                </a:ext>
              </a:extLst>
            </p:cNvPr>
            <p:cNvSpPr txBox="1"/>
            <p:nvPr/>
          </p:nvSpPr>
          <p:spPr>
            <a:xfrm rot="19078606">
              <a:off x="7773005" y="1926831"/>
              <a:ext cx="112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Macro-Domain</a:t>
              </a: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EFC9F75-951E-DD49-862D-54FAAEA8B18A}"/>
                </a:ext>
              </a:extLst>
            </p:cNvPr>
            <p:cNvCxnSpPr/>
            <p:nvPr/>
          </p:nvCxnSpPr>
          <p:spPr>
            <a:xfrm>
              <a:off x="8117863" y="448943"/>
              <a:ext cx="5584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A69D830-BE89-1848-B7C6-9BF67415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235" y="276925"/>
              <a:ext cx="7086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56F35B2-12A1-9D43-9FE7-DA474188E6DE}"/>
                </a:ext>
              </a:extLst>
            </p:cNvPr>
            <p:cNvSpPr txBox="1"/>
            <p:nvPr/>
          </p:nvSpPr>
          <p:spPr>
            <a:xfrm>
              <a:off x="8271175" y="28376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**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0F20499-7047-164E-BAF4-55E9CFE76FF5}"/>
                </a:ext>
              </a:extLst>
            </p:cNvPr>
            <p:cNvSpPr txBox="1"/>
            <p:nvPr/>
          </p:nvSpPr>
          <p:spPr>
            <a:xfrm>
              <a:off x="8188129" y="11311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**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64A74CD-5F07-364B-9029-21B320C344AF}"/>
              </a:ext>
            </a:extLst>
          </p:cNvPr>
          <p:cNvGrpSpPr/>
          <p:nvPr/>
        </p:nvGrpSpPr>
        <p:grpSpPr>
          <a:xfrm>
            <a:off x="4081215" y="3918470"/>
            <a:ext cx="383819" cy="276999"/>
            <a:chOff x="2540121" y="3506802"/>
            <a:chExt cx="383819" cy="276999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BB2D297-5D07-DF47-9518-8F032C3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F32A679-0FB3-6742-AD9B-CEC3D94A9196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n.s</a:t>
              </a:r>
              <a:endParaRPr lang="it-IT" sz="1200" dirty="0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D004A0A-9688-184C-BDEB-80A87B5207F6}"/>
              </a:ext>
            </a:extLst>
          </p:cNvPr>
          <p:cNvCxnSpPr>
            <a:cxnSpLocks/>
          </p:cNvCxnSpPr>
          <p:nvPr/>
        </p:nvCxnSpPr>
        <p:spPr>
          <a:xfrm flipV="1">
            <a:off x="5694519" y="4141450"/>
            <a:ext cx="366037" cy="2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97558197-76C6-4540-8BB7-3FCAF0723B02}"/>
              </a:ext>
            </a:extLst>
          </p:cNvPr>
          <p:cNvSpPr txBox="1"/>
          <p:nvPr/>
        </p:nvSpPr>
        <p:spPr>
          <a:xfrm>
            <a:off x="5757066" y="39778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37DD57A-E7C7-3B46-824E-FEC964D9FD76}"/>
              </a:ext>
            </a:extLst>
          </p:cNvPr>
          <p:cNvGrpSpPr/>
          <p:nvPr/>
        </p:nvGrpSpPr>
        <p:grpSpPr>
          <a:xfrm>
            <a:off x="7173738" y="3918406"/>
            <a:ext cx="383819" cy="276999"/>
            <a:chOff x="2540121" y="3506802"/>
            <a:chExt cx="383819" cy="276999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F9287A2-E657-D744-8F55-C9A6B3B95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A300CC5-5D31-4646-9FA3-335BC1E58E71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n.s</a:t>
              </a:r>
              <a:endParaRPr lang="it-IT" sz="1200" dirty="0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FB244F4C-54C2-4647-9858-FA91E380E542}"/>
              </a:ext>
            </a:extLst>
          </p:cNvPr>
          <p:cNvSpPr txBox="1"/>
          <p:nvPr/>
        </p:nvSpPr>
        <p:spPr>
          <a:xfrm>
            <a:off x="9969492" y="3686428"/>
            <a:ext cx="204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Social/</a:t>
            </a:r>
            <a:r>
              <a:rPr lang="it-IT" sz="1200" dirty="0" err="1"/>
              <a:t>Perceptual</a:t>
            </a:r>
            <a:r>
              <a:rPr lang="it-IT" sz="1200" dirty="0"/>
              <a:t> </a:t>
            </a:r>
            <a:r>
              <a:rPr lang="it-IT" sz="1200" dirty="0" err="1"/>
              <a:t>judgements</a:t>
            </a:r>
            <a:endParaRPr lang="it-IT" sz="12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1F34EE6-BF45-DC48-A675-B4FCA2F02D18}"/>
              </a:ext>
            </a:extLst>
          </p:cNvPr>
          <p:cNvSpPr txBox="1"/>
          <p:nvPr/>
        </p:nvSpPr>
        <p:spPr>
          <a:xfrm>
            <a:off x="8757991" y="4212852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Memory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53A20C-C8F9-9D48-BCAB-1E1FDE7DD960}"/>
              </a:ext>
            </a:extLst>
          </p:cNvPr>
          <p:cNvSpPr txBox="1"/>
          <p:nvPr/>
        </p:nvSpPr>
        <p:spPr>
          <a:xfrm>
            <a:off x="8940731" y="3356123"/>
            <a:ext cx="2527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Best Model Macro Domain </a:t>
            </a:r>
            <a:r>
              <a:rPr lang="it-IT" sz="1200" b="1" dirty="0" err="1"/>
              <a:t>Grouping</a:t>
            </a:r>
            <a:endParaRPr lang="it-IT" sz="1200" b="1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BE52DBE-235F-1C45-8F69-37AF2615246D}"/>
              </a:ext>
            </a:extLst>
          </p:cNvPr>
          <p:cNvSpPr txBox="1"/>
          <p:nvPr/>
        </p:nvSpPr>
        <p:spPr>
          <a:xfrm>
            <a:off x="4753034" y="100637"/>
            <a:ext cx="296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Model </a:t>
            </a:r>
            <a:r>
              <a:rPr lang="it-IT" dirty="0" err="1"/>
              <a:t>comparison</a:t>
            </a:r>
            <a:r>
              <a:rPr lang="it-IT" dirty="0"/>
              <a:t> Procedure</a:t>
            </a: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FAE47A32-C4F8-BA41-AFD8-82C49240D74D}"/>
              </a:ext>
            </a:extLst>
          </p:cNvPr>
          <p:cNvCxnSpPr>
            <a:cxnSpLocks/>
          </p:cNvCxnSpPr>
          <p:nvPr/>
        </p:nvCxnSpPr>
        <p:spPr>
          <a:xfrm flipV="1">
            <a:off x="2815011" y="1677108"/>
            <a:ext cx="471223" cy="2809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04241493-C5CF-7740-873E-4B37D2B01518}"/>
              </a:ext>
            </a:extLst>
          </p:cNvPr>
          <p:cNvSpPr txBox="1"/>
          <p:nvPr/>
        </p:nvSpPr>
        <p:spPr>
          <a:xfrm rot="19809717">
            <a:off x="2305172" y="1484463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Similarity</a:t>
            </a:r>
            <a:r>
              <a:rPr lang="it-IT" sz="1200" dirty="0"/>
              <a:t> model </a:t>
            </a:r>
            <a:r>
              <a:rPr lang="it-IT" sz="1200" dirty="0" err="1"/>
              <a:t>fit</a:t>
            </a:r>
            <a:endParaRPr lang="it-IT" sz="1200" dirty="0"/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589369B-B553-DB4F-B689-74311585EABE}"/>
              </a:ext>
            </a:extLst>
          </p:cNvPr>
          <p:cNvCxnSpPr>
            <a:cxnSpLocks/>
          </p:cNvCxnSpPr>
          <p:nvPr/>
        </p:nvCxnSpPr>
        <p:spPr>
          <a:xfrm>
            <a:off x="9726026" y="2529991"/>
            <a:ext cx="366170" cy="4902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7666ED76-9B16-C64D-827E-E1C885056C4F}"/>
              </a:ext>
            </a:extLst>
          </p:cNvPr>
          <p:cNvSpPr txBox="1"/>
          <p:nvPr/>
        </p:nvSpPr>
        <p:spPr>
          <a:xfrm>
            <a:off x="9833565" y="2498120"/>
            <a:ext cx="1449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Model </a:t>
            </a:r>
            <a:r>
              <a:rPr lang="it-IT" sz="1200" dirty="0" err="1"/>
              <a:t>Visualisation</a:t>
            </a:r>
            <a:endParaRPr lang="it-IT" sz="1200" dirty="0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3424041E-7840-F64B-A6A9-8172363449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820" b="24829"/>
          <a:stretch/>
        </p:blipFill>
        <p:spPr>
          <a:xfrm>
            <a:off x="8575343" y="4439570"/>
            <a:ext cx="1150683" cy="208104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9CEF9400-A528-B144-9D90-2A69A67D42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389" b="28493"/>
          <a:stretch/>
        </p:blipFill>
        <p:spPr>
          <a:xfrm>
            <a:off x="8604398" y="5000550"/>
            <a:ext cx="1150683" cy="195492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7B389A32-2311-F64E-93BF-9DA1FEAE1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156" b="26725"/>
          <a:stretch/>
        </p:blipFill>
        <p:spPr>
          <a:xfrm>
            <a:off x="8604398" y="4824112"/>
            <a:ext cx="1150683" cy="19549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E942F9DB-373E-0B44-B9C3-700559C72D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308" b="23957"/>
          <a:stretch/>
        </p:blipFill>
        <p:spPr>
          <a:xfrm>
            <a:off x="8664104" y="4628756"/>
            <a:ext cx="1274203" cy="201798"/>
          </a:xfrm>
          <a:prstGeom prst="rect">
            <a:avLst/>
          </a:prstGeom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E892413-5574-AE47-8918-5F6EECEC7710}"/>
              </a:ext>
            </a:extLst>
          </p:cNvPr>
          <p:cNvGrpSpPr/>
          <p:nvPr/>
        </p:nvGrpSpPr>
        <p:grpSpPr>
          <a:xfrm>
            <a:off x="10148165" y="3982346"/>
            <a:ext cx="1443387" cy="713885"/>
            <a:chOff x="10254037" y="4286938"/>
            <a:chExt cx="1443387" cy="713885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BA7191B8-FD56-B144-9C6F-342F043FF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6236" b="23646"/>
            <a:stretch/>
          </p:blipFill>
          <p:spPr>
            <a:xfrm>
              <a:off x="10254037" y="4641369"/>
              <a:ext cx="1274203" cy="195492"/>
            </a:xfrm>
            <a:prstGeom prst="rect">
              <a:avLst/>
            </a:prstGeom>
          </p:spPr>
        </p:pic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06810DDC-52F9-F844-B4E1-52B284CA84E6}"/>
                </a:ext>
              </a:extLst>
            </p:cNvPr>
            <p:cNvGrpSpPr/>
            <p:nvPr/>
          </p:nvGrpSpPr>
          <p:grpSpPr>
            <a:xfrm>
              <a:off x="10325464" y="4286938"/>
              <a:ext cx="1371960" cy="713885"/>
              <a:chOff x="10325464" y="4286938"/>
              <a:chExt cx="1371960" cy="713885"/>
            </a:xfrm>
          </p:grpSpPr>
          <p:pic>
            <p:nvPicPr>
              <p:cNvPr id="292" name="Picture 291">
                <a:extLst>
                  <a:ext uri="{FF2B5EF4-FFF2-40B4-BE49-F238E27FC236}">
                    <a16:creationId xmlns:a16="http://schemas.microsoft.com/office/drawing/2014/main" id="{254A3FE5-966B-6842-A400-18D8199D5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24688" b="26811"/>
              <a:stretch/>
            </p:blipFill>
            <p:spPr>
              <a:xfrm>
                <a:off x="10354012" y="4483713"/>
                <a:ext cx="1274203" cy="189186"/>
              </a:xfrm>
              <a:prstGeom prst="rect">
                <a:avLst/>
              </a:prstGeom>
            </p:spPr>
          </p:pic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870FC2F3-3E43-5447-ABBE-205505BFA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7108" b="29241"/>
              <a:stretch/>
            </p:blipFill>
            <p:spPr>
              <a:xfrm>
                <a:off x="10423221" y="4830555"/>
                <a:ext cx="1274203" cy="170268"/>
              </a:xfrm>
              <a:prstGeom prst="rect">
                <a:avLst/>
              </a:prstGeom>
            </p:spPr>
          </p:pic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2518EB58-557D-664D-9E2B-4B2371179D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16560" b="26855"/>
              <a:stretch/>
            </p:blipFill>
            <p:spPr>
              <a:xfrm>
                <a:off x="10325464" y="4286938"/>
                <a:ext cx="1274203" cy="220717"/>
              </a:xfrm>
              <a:prstGeom prst="rect">
                <a:avLst/>
              </a:prstGeom>
            </p:spPr>
          </p:pic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7BA1B47-0BA4-6040-9CFE-9078FFB8F1E4}"/>
              </a:ext>
            </a:extLst>
          </p:cNvPr>
          <p:cNvGrpSpPr/>
          <p:nvPr/>
        </p:nvGrpSpPr>
        <p:grpSpPr>
          <a:xfrm>
            <a:off x="9929924" y="5250498"/>
            <a:ext cx="1492444" cy="580006"/>
            <a:chOff x="9934665" y="5558334"/>
            <a:chExt cx="1492444" cy="580006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77F6DEE-E4EE-6245-A4C6-0FB661094963}"/>
                </a:ext>
              </a:extLst>
            </p:cNvPr>
            <p:cNvSpPr txBox="1"/>
            <p:nvPr/>
          </p:nvSpPr>
          <p:spPr>
            <a:xfrm>
              <a:off x="9988382" y="5558334"/>
              <a:ext cx="14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Nominal</a:t>
              </a:r>
              <a:r>
                <a:rPr lang="it-IT" sz="1200" dirty="0"/>
                <a:t> Knowledge</a:t>
              </a: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1911D6F1-5823-E145-A954-A7B035416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27208" b="25907"/>
            <a:stretch/>
          </p:blipFill>
          <p:spPr>
            <a:xfrm>
              <a:off x="9934665" y="5955460"/>
              <a:ext cx="1150683" cy="182880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AF97FB61-3832-5742-A2C3-D52B919D6E52}"/>
                </a:ext>
              </a:extLst>
            </p:cNvPr>
            <p:cNvPicPr>
              <a:picLocks/>
            </p:cNvPicPr>
            <p:nvPr/>
          </p:nvPicPr>
          <p:blipFill rotWithShape="1">
            <a:blip r:embed="rId17"/>
            <a:srcRect t="15023" b="41586"/>
            <a:stretch/>
          </p:blipFill>
          <p:spPr>
            <a:xfrm>
              <a:off x="10141938" y="5791498"/>
              <a:ext cx="1152000" cy="170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02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4E570A2-E7A0-9E42-ADB3-5A953964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77" y="1776133"/>
            <a:ext cx="22479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3E27CD-D012-3C4B-A79E-088A3ECC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07" y="4847664"/>
            <a:ext cx="22479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30FF01-C9FC-064A-9740-DFE5D92B6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547" y="4197723"/>
            <a:ext cx="22479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38BDE7-2D4E-DE49-BAA7-1D4616C3A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97" y="4390464"/>
            <a:ext cx="22479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F2E98F-0FD4-FF45-BB1A-47B82A746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09" y="3429000"/>
            <a:ext cx="24892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D97C2-A78B-EC40-85D2-A8790CF0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24" y="5369297"/>
            <a:ext cx="24892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A706C4-07C7-C54C-9A93-C538D1C8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147" y="3772460"/>
            <a:ext cx="2489200" cy="76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18FCF1-092A-6845-984A-49B68B339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307" y="2649631"/>
            <a:ext cx="2489200" cy="76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1CF5A-7D46-F741-9C38-1C2F5D2D9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947" y="2065245"/>
            <a:ext cx="2489200" cy="76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9E10B-EDA1-2441-8F3A-623AD9BBC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2197" y="4042869"/>
            <a:ext cx="2247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2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AAD3D-937B-894F-B237-97078C82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66" y="1457452"/>
            <a:ext cx="3215249" cy="1510991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95CB9AF-6B1A-7643-A90C-0A124FCE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21" y="3381785"/>
            <a:ext cx="1192782" cy="248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A91E6C5-2082-6D49-A298-8E024A86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962" y="3816435"/>
            <a:ext cx="1924108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64624750-9B91-C840-B7DA-91F3061F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717" y="3716425"/>
            <a:ext cx="2266665" cy="16535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orrelation matrix">
            <a:extLst>
              <a:ext uri="{FF2B5EF4-FFF2-40B4-BE49-F238E27FC236}">
                <a16:creationId xmlns:a16="http://schemas.microsoft.com/office/drawing/2014/main" id="{889269E1-C721-614A-B8D2-E00CADC47B34}"/>
              </a:ext>
            </a:extLst>
          </p:cNvPr>
          <p:cNvSpPr txBox="1"/>
          <p:nvPr/>
        </p:nvSpPr>
        <p:spPr>
          <a:xfrm>
            <a:off x="9677457" y="5523766"/>
            <a:ext cx="2348400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Cortical pattern similarity</a:t>
            </a:r>
            <a:endParaRPr dirty="0"/>
          </a:p>
        </p:txBody>
      </p:sp>
      <p:sp>
        <p:nvSpPr>
          <p:cNvPr id="7" name="Clustering analysis">
            <a:extLst>
              <a:ext uri="{FF2B5EF4-FFF2-40B4-BE49-F238E27FC236}">
                <a16:creationId xmlns:a16="http://schemas.microsoft.com/office/drawing/2014/main" id="{9A736806-7793-C945-8C9A-71C640299C0B}"/>
              </a:ext>
            </a:extLst>
          </p:cNvPr>
          <p:cNvSpPr txBox="1"/>
          <p:nvPr/>
        </p:nvSpPr>
        <p:spPr>
          <a:xfrm>
            <a:off x="6566096" y="5405831"/>
            <a:ext cx="18196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 analysis</a:t>
            </a:r>
          </a:p>
        </p:txBody>
      </p:sp>
      <p:sp>
        <p:nvSpPr>
          <p:cNvPr id="8" name="Independent ROIs (n=42)">
            <a:extLst>
              <a:ext uri="{FF2B5EF4-FFF2-40B4-BE49-F238E27FC236}">
                <a16:creationId xmlns:a16="http://schemas.microsoft.com/office/drawing/2014/main" id="{C101402C-7041-7C4A-9EF7-20E34AB40C7B}"/>
              </a:ext>
            </a:extLst>
          </p:cNvPr>
          <p:cNvSpPr txBox="1"/>
          <p:nvPr/>
        </p:nvSpPr>
        <p:spPr>
          <a:xfrm>
            <a:off x="5339296" y="1277468"/>
            <a:ext cx="1838645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00" dirty="0"/>
              <a:t>Independent ROIs (n=42)</a:t>
            </a:r>
          </a:p>
        </p:txBody>
      </p:sp>
      <p:sp>
        <p:nvSpPr>
          <p:cNvPr id="9" name="Regional activation pattern">
            <a:extLst>
              <a:ext uri="{FF2B5EF4-FFF2-40B4-BE49-F238E27FC236}">
                <a16:creationId xmlns:a16="http://schemas.microsoft.com/office/drawing/2014/main" id="{997779F9-D12A-7A44-B33A-DC3E83F75EB9}"/>
              </a:ext>
            </a:extLst>
          </p:cNvPr>
          <p:cNvSpPr txBox="1"/>
          <p:nvPr/>
        </p:nvSpPr>
        <p:spPr>
          <a:xfrm>
            <a:off x="9525837" y="887435"/>
            <a:ext cx="25203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Regional activation pattern</a:t>
            </a:r>
          </a:p>
        </p:txBody>
      </p:sp>
      <p:sp>
        <p:nvSpPr>
          <p:cNvPr id="10" name="GLM">
            <a:extLst>
              <a:ext uri="{FF2B5EF4-FFF2-40B4-BE49-F238E27FC236}">
                <a16:creationId xmlns:a16="http://schemas.microsoft.com/office/drawing/2014/main" id="{76BFE171-CFD4-7243-BFA7-CA8F2F9C150F}"/>
              </a:ext>
            </a:extLst>
          </p:cNvPr>
          <p:cNvSpPr txBox="1"/>
          <p:nvPr/>
        </p:nvSpPr>
        <p:spPr>
          <a:xfrm>
            <a:off x="6821886" y="887435"/>
            <a:ext cx="55463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GLM</a:t>
            </a:r>
          </a:p>
        </p:txBody>
      </p:sp>
      <p:sp>
        <p:nvSpPr>
          <p:cNvPr id="11" name="Schema of the experiment">
            <a:extLst>
              <a:ext uri="{FF2B5EF4-FFF2-40B4-BE49-F238E27FC236}">
                <a16:creationId xmlns:a16="http://schemas.microsoft.com/office/drawing/2014/main" id="{030A809C-97C5-E74C-8B60-D028ED3F4CD0}"/>
              </a:ext>
            </a:extLst>
          </p:cNvPr>
          <p:cNvSpPr txBox="1"/>
          <p:nvPr/>
        </p:nvSpPr>
        <p:spPr>
          <a:xfrm>
            <a:off x="1269851" y="887435"/>
            <a:ext cx="248622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Schema of the experiment</a:t>
            </a:r>
          </a:p>
        </p:txBody>
      </p:sp>
      <p:sp>
        <p:nvSpPr>
          <p:cNvPr id="12" name="Arrow">
            <a:extLst>
              <a:ext uri="{FF2B5EF4-FFF2-40B4-BE49-F238E27FC236}">
                <a16:creationId xmlns:a16="http://schemas.microsoft.com/office/drawing/2014/main" id="{021D6D10-5B7E-F945-886A-F10F3EA08E22}"/>
              </a:ext>
            </a:extLst>
          </p:cNvPr>
          <p:cNvSpPr/>
          <p:nvPr/>
        </p:nvSpPr>
        <p:spPr>
          <a:xfrm rot="19138914">
            <a:off x="4926823" y="3239822"/>
            <a:ext cx="765345" cy="400071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4E28074A-9675-634A-B9BF-C3E306BE3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857" y="1820297"/>
            <a:ext cx="1106977" cy="56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14347F48-567A-5243-97B1-080D806F6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402936" y="3163213"/>
            <a:ext cx="897443" cy="45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BF8D429F-527B-FA47-B1DF-E9492BC68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3570" y="4421126"/>
            <a:ext cx="1106977" cy="56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60F3E99A-85F7-9D41-BE71-9071B108B83C}"/>
              </a:ext>
            </a:extLst>
          </p:cNvPr>
          <p:cNvSpPr/>
          <p:nvPr/>
        </p:nvSpPr>
        <p:spPr>
          <a:xfrm flipV="1">
            <a:off x="5288980" y="1016176"/>
            <a:ext cx="1" cy="1943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844FD74-012A-5F4A-8583-7AEDCEC1AB95}"/>
              </a:ext>
            </a:extLst>
          </p:cNvPr>
          <p:cNvSpPr/>
          <p:nvPr/>
        </p:nvSpPr>
        <p:spPr>
          <a:xfrm flipV="1">
            <a:off x="5305437" y="4083869"/>
            <a:ext cx="1" cy="1653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ognition specific brain map">
            <a:extLst>
              <a:ext uri="{FF2B5EF4-FFF2-40B4-BE49-F238E27FC236}">
                <a16:creationId xmlns:a16="http://schemas.microsoft.com/office/drawing/2014/main" id="{96C43325-8837-1446-BABD-D302DEFB7921}"/>
              </a:ext>
            </a:extLst>
          </p:cNvPr>
          <p:cNvSpPr txBox="1"/>
          <p:nvPr/>
        </p:nvSpPr>
        <p:spPr>
          <a:xfrm rot="19090419">
            <a:off x="4434991" y="3609346"/>
            <a:ext cx="2037417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00" dirty="0"/>
              <a:t>cognition specific brain map </a:t>
            </a:r>
          </a:p>
        </p:txBody>
      </p:sp>
      <p:sp>
        <p:nvSpPr>
          <p:cNvPr id="19" name="A)">
            <a:extLst>
              <a:ext uri="{FF2B5EF4-FFF2-40B4-BE49-F238E27FC236}">
                <a16:creationId xmlns:a16="http://schemas.microsoft.com/office/drawing/2014/main" id="{BBA9B385-CD93-304B-A6C7-44263626E1F5}"/>
              </a:ext>
            </a:extLst>
          </p:cNvPr>
          <p:cNvSpPr txBox="1"/>
          <p:nvPr/>
        </p:nvSpPr>
        <p:spPr>
          <a:xfrm>
            <a:off x="296951" y="887435"/>
            <a:ext cx="32871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A)</a:t>
            </a:r>
          </a:p>
        </p:txBody>
      </p:sp>
      <p:sp>
        <p:nvSpPr>
          <p:cNvPr id="20" name="B)">
            <a:extLst>
              <a:ext uri="{FF2B5EF4-FFF2-40B4-BE49-F238E27FC236}">
                <a16:creationId xmlns:a16="http://schemas.microsoft.com/office/drawing/2014/main" id="{3695589C-D220-5C41-BFCC-57F5E2074ABF}"/>
              </a:ext>
            </a:extLst>
          </p:cNvPr>
          <p:cNvSpPr txBox="1"/>
          <p:nvPr/>
        </p:nvSpPr>
        <p:spPr>
          <a:xfrm>
            <a:off x="5320516" y="843760"/>
            <a:ext cx="3287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061DBC-E0F3-434D-90E9-7B09A6562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55" y="3264297"/>
            <a:ext cx="3051439" cy="255699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A02CDC-E9CC-734C-9E7B-257A76454508}"/>
              </a:ext>
            </a:extLst>
          </p:cNvPr>
          <p:cNvGrpSpPr/>
          <p:nvPr/>
        </p:nvGrpSpPr>
        <p:grpSpPr>
          <a:xfrm>
            <a:off x="301321" y="1392805"/>
            <a:ext cx="4588164" cy="1756579"/>
            <a:chOff x="218881" y="1334657"/>
            <a:chExt cx="4588164" cy="175657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34F58C-EF89-244E-A8E8-1FD27509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881" y="1334657"/>
              <a:ext cx="4588164" cy="17565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E60D22-456E-9441-8778-4FB2338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4" y="2369560"/>
              <a:ext cx="206074" cy="176635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AFE2264-3000-1D43-B328-C066ABAA9F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814" b="60410"/>
          <a:stretch/>
        </p:blipFill>
        <p:spPr>
          <a:xfrm>
            <a:off x="9533228" y="1331153"/>
            <a:ext cx="2578607" cy="1510992"/>
          </a:xfrm>
          <a:prstGeom prst="rect">
            <a:avLst/>
          </a:prstGeom>
        </p:spPr>
      </p:pic>
      <p:sp>
        <p:nvSpPr>
          <p:cNvPr id="26" name="Independent ROIs (n=42)">
            <a:extLst>
              <a:ext uri="{FF2B5EF4-FFF2-40B4-BE49-F238E27FC236}">
                <a16:creationId xmlns:a16="http://schemas.microsoft.com/office/drawing/2014/main" id="{CECC8228-635F-9641-BE60-D8EA03A2FE34}"/>
              </a:ext>
            </a:extLst>
          </p:cNvPr>
          <p:cNvSpPr txBox="1"/>
          <p:nvPr/>
        </p:nvSpPr>
        <p:spPr>
          <a:xfrm>
            <a:off x="9100820" y="1280206"/>
            <a:ext cx="418961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1200" dirty="0"/>
              <a:t>Task</a:t>
            </a:r>
            <a:endParaRPr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D24CBB-BB19-C041-98A3-79B98DD9103A}"/>
              </a:ext>
            </a:extLst>
          </p:cNvPr>
          <p:cNvCxnSpPr>
            <a:cxnSpLocks/>
          </p:cNvCxnSpPr>
          <p:nvPr/>
        </p:nvCxnSpPr>
        <p:spPr>
          <a:xfrm flipV="1">
            <a:off x="9154345" y="1494808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7663D01-F09F-BD4F-A16C-0FAB6D917D1C}"/>
              </a:ext>
            </a:extLst>
          </p:cNvPr>
          <p:cNvSpPr/>
          <p:nvPr/>
        </p:nvSpPr>
        <p:spPr>
          <a:xfrm>
            <a:off x="1905166" y="5288214"/>
            <a:ext cx="424016" cy="1769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3E50AC-4D35-1244-AF16-5956C0EAD42D}"/>
              </a:ext>
            </a:extLst>
          </p:cNvPr>
          <p:cNvSpPr txBox="1"/>
          <p:nvPr/>
        </p:nvSpPr>
        <p:spPr>
          <a:xfrm>
            <a:off x="1370624" y="5222815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7030A0"/>
                </a:solidFill>
              </a:rPr>
              <a:t>Occupation?</a:t>
            </a:r>
          </a:p>
        </p:txBody>
      </p:sp>
    </p:spTree>
    <p:extLst>
      <p:ext uri="{BB962C8B-B14F-4D97-AF65-F5344CB8AC3E}">
        <p14:creationId xmlns:p14="http://schemas.microsoft.com/office/powerpoint/2010/main" val="192560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62B23D-3C9E-8E42-A3AA-6BF3A1C01BCC}"/>
              </a:ext>
            </a:extLst>
          </p:cNvPr>
          <p:cNvGrpSpPr/>
          <p:nvPr/>
        </p:nvGrpSpPr>
        <p:grpSpPr>
          <a:xfrm>
            <a:off x="715872" y="3812396"/>
            <a:ext cx="5350061" cy="2406005"/>
            <a:chOff x="660976" y="4086350"/>
            <a:chExt cx="5350061" cy="24060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62C2FB-0FB1-454E-A92C-CA1F3AF14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" t="-706" r="-178" b="706"/>
            <a:stretch/>
          </p:blipFill>
          <p:spPr>
            <a:xfrm>
              <a:off x="660976" y="4086350"/>
              <a:ext cx="5350061" cy="24060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B51037-FAC6-FA48-9D45-A69C2D1FC0E5}"/>
                </a:ext>
              </a:extLst>
            </p:cNvPr>
            <p:cNvSpPr/>
            <p:nvPr/>
          </p:nvSpPr>
          <p:spPr>
            <a:xfrm>
              <a:off x="660976" y="4100621"/>
              <a:ext cx="587573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BE8E55-8AEB-B84A-8DE9-BE9738305BC4}"/>
              </a:ext>
            </a:extLst>
          </p:cNvPr>
          <p:cNvGrpSpPr/>
          <p:nvPr/>
        </p:nvGrpSpPr>
        <p:grpSpPr>
          <a:xfrm>
            <a:off x="7411790" y="3713623"/>
            <a:ext cx="4244221" cy="2603550"/>
            <a:chOff x="6459683" y="3935362"/>
            <a:chExt cx="4244221" cy="2603550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5A87535-90BA-F546-B942-C4DEFC80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511122" y="4053394"/>
              <a:ext cx="1192782" cy="248551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83D99E-2BE9-454F-86DD-C3924957F6FC}"/>
                </a:ext>
              </a:extLst>
            </p:cNvPr>
            <p:cNvGrpSpPr/>
            <p:nvPr/>
          </p:nvGrpSpPr>
          <p:grpSpPr>
            <a:xfrm>
              <a:off x="6459683" y="3935362"/>
              <a:ext cx="3051439" cy="2556993"/>
              <a:chOff x="6459683" y="3935362"/>
              <a:chExt cx="3051439" cy="25569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7EF62BE-40B5-894B-9523-FFA9192C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9683" y="3935362"/>
                <a:ext cx="3051439" cy="255699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4E10A5-0CBF-1E48-8F8C-206D1418F39E}"/>
                  </a:ext>
                </a:extLst>
              </p:cNvPr>
              <p:cNvSpPr/>
              <p:nvPr/>
            </p:nvSpPr>
            <p:spPr>
              <a:xfrm>
                <a:off x="7361918" y="4479830"/>
                <a:ext cx="442232" cy="1044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8ED44-E5AB-5740-B89F-0BEA5AEC243A}"/>
                  </a:ext>
                </a:extLst>
              </p:cNvPr>
              <p:cNvSpPr/>
              <p:nvPr/>
            </p:nvSpPr>
            <p:spPr>
              <a:xfrm>
                <a:off x="7514318" y="4714874"/>
                <a:ext cx="442232" cy="962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3C583E-DA05-614A-8F5E-10858662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1918" y="4685005"/>
              <a:ext cx="590666" cy="787554"/>
            </a:xfrm>
            <a:prstGeom prst="rect">
              <a:avLst/>
            </a:prstGeom>
            <a:scene3d>
              <a:camera prst="isometricOffAxis1Left">
                <a:rot lat="1080000" lon="3000000" rev="0"/>
              </a:camera>
              <a:lightRig rig="threePt" dir="t"/>
            </a:scene3d>
            <a:sp3d extrusionH="38100" contourW="12700"/>
          </p:spPr>
        </p:pic>
      </p:grpSp>
    </p:spTree>
    <p:extLst>
      <p:ext uri="{BB962C8B-B14F-4D97-AF65-F5344CB8AC3E}">
        <p14:creationId xmlns:p14="http://schemas.microsoft.com/office/powerpoint/2010/main" val="23489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49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53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7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04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FCE02727-3D8A-524F-B993-53D12CCA4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" b="56612"/>
          <a:stretch/>
        </p:blipFill>
        <p:spPr>
          <a:xfrm>
            <a:off x="3712324" y="225910"/>
            <a:ext cx="1574800" cy="1850315"/>
          </a:xfrm>
          <a:prstGeom prst="rect">
            <a:avLst/>
          </a:prstGeom>
        </p:spPr>
      </p:pic>
      <p:pic>
        <p:nvPicPr>
          <p:cNvPr id="17" name="Picture 16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E2F5094-F11F-884C-941C-BB9CD4385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90" b="3495"/>
          <a:stretch/>
        </p:blipFill>
        <p:spPr>
          <a:xfrm>
            <a:off x="2476987" y="1635162"/>
            <a:ext cx="1574800" cy="18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675B26-A2F6-994A-BCC2-851FD4942088}"/>
              </a:ext>
            </a:extLst>
          </p:cNvPr>
          <p:cNvGrpSpPr/>
          <p:nvPr/>
        </p:nvGrpSpPr>
        <p:grpSpPr>
          <a:xfrm>
            <a:off x="3638550" y="711200"/>
            <a:ext cx="4914900" cy="5435600"/>
            <a:chOff x="3638550" y="711200"/>
            <a:chExt cx="4914900" cy="5435600"/>
          </a:xfrm>
        </p:grpSpPr>
        <p:pic>
          <p:nvPicPr>
            <p:cNvPr id="7" name="Picture 6" descr="A close up of a pencil&#13;&#10;&#13;&#10;Description automatically generated">
              <a:extLst>
                <a:ext uri="{FF2B5EF4-FFF2-40B4-BE49-F238E27FC236}">
                  <a16:creationId xmlns:a16="http://schemas.microsoft.com/office/drawing/2014/main" id="{42705CC2-44CD-8549-A94B-53EBA4F9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8550" y="711200"/>
              <a:ext cx="4914900" cy="5435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D7B819-B89B-C442-AB14-5DD173F7E091}"/>
                </a:ext>
              </a:extLst>
            </p:cNvPr>
            <p:cNvSpPr/>
            <p:nvPr/>
          </p:nvSpPr>
          <p:spPr>
            <a:xfrm>
              <a:off x="7527235" y="1236870"/>
              <a:ext cx="225287" cy="83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5A92D-D56E-5645-BA4A-58DC3E36916C}"/>
                </a:ext>
              </a:extLst>
            </p:cNvPr>
            <p:cNvSpPr txBox="1"/>
            <p:nvPr/>
          </p:nvSpPr>
          <p:spPr>
            <a:xfrm>
              <a:off x="7522818" y="119269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74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3CEADD-3256-E14F-BDB2-1FBC500BF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22748" r="52942" b="12536"/>
          <a:stretch/>
        </p:blipFill>
        <p:spPr>
          <a:xfrm>
            <a:off x="7071360" y="873262"/>
            <a:ext cx="2343955" cy="2369713"/>
          </a:xfrm>
          <a:prstGeom prst="rect">
            <a:avLst/>
          </a:prstGeom>
        </p:spPr>
      </p:pic>
      <p:pic>
        <p:nvPicPr>
          <p:cNvPr id="47" name="Picture 4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F56A8C-B646-154B-A463-954309245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6" t="21913" r="53068" b="12695"/>
          <a:stretch/>
        </p:blipFill>
        <p:spPr>
          <a:xfrm>
            <a:off x="7152548" y="3588745"/>
            <a:ext cx="2266681" cy="2421229"/>
          </a:xfrm>
          <a:prstGeom prst="rect">
            <a:avLst/>
          </a:prstGeom>
        </p:spPr>
      </p:pic>
      <p:pic>
        <p:nvPicPr>
          <p:cNvPr id="7" name="Picture 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CDFBB30-C966-7C46-986D-2409968EF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6" t="22855" r="53601" b="12797"/>
          <a:stretch/>
        </p:blipFill>
        <p:spPr>
          <a:xfrm>
            <a:off x="3012802" y="852912"/>
            <a:ext cx="2460978" cy="2427112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BC63747-9574-2745-A8D1-F933C1D78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5" t="20976" r="52292" b="12961"/>
          <a:stretch/>
        </p:blipFill>
        <p:spPr>
          <a:xfrm>
            <a:off x="3012802" y="3560867"/>
            <a:ext cx="2576945" cy="2483428"/>
          </a:xfrm>
          <a:prstGeom prst="rect">
            <a:avLst/>
          </a:prstGeom>
        </p:spPr>
      </p:pic>
      <p:pic>
        <p:nvPicPr>
          <p:cNvPr id="13" name="Picture 12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70D23936-E436-1D4C-8086-90887875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1" b="56612"/>
          <a:stretch/>
        </p:blipFill>
        <p:spPr>
          <a:xfrm>
            <a:off x="1214588" y="1215602"/>
            <a:ext cx="1574800" cy="1850315"/>
          </a:xfrm>
          <a:prstGeom prst="rect">
            <a:avLst/>
          </a:prstGeom>
        </p:spPr>
      </p:pic>
      <p:pic>
        <p:nvPicPr>
          <p:cNvPr id="14" name="Picture 13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FED5D04F-1ACD-2F48-AA83-EA52D21626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90" b="3495"/>
          <a:stretch/>
        </p:blipFill>
        <p:spPr>
          <a:xfrm>
            <a:off x="1214588" y="3866665"/>
            <a:ext cx="1574800" cy="1871831"/>
          </a:xfrm>
          <a:prstGeom prst="rect">
            <a:avLst/>
          </a:prstGeom>
        </p:spPr>
      </p:pic>
      <p:pic>
        <p:nvPicPr>
          <p:cNvPr id="23" name="Picture 2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3196FF1-2199-8644-91A0-CB72B38DBD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76" t="23394" r="53085" b="12853"/>
          <a:stretch/>
        </p:blipFill>
        <p:spPr>
          <a:xfrm>
            <a:off x="3046010" y="866594"/>
            <a:ext cx="2464905" cy="2505375"/>
          </a:xfrm>
          <a:prstGeom prst="rect">
            <a:avLst/>
          </a:prstGeom>
        </p:spPr>
      </p:pic>
      <p:pic>
        <p:nvPicPr>
          <p:cNvPr id="24" name="Picture 2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923F86A-5BC5-E148-8E01-8796470716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28" t="23434" r="53075" b="12339"/>
          <a:stretch/>
        </p:blipFill>
        <p:spPr>
          <a:xfrm>
            <a:off x="3067703" y="3640951"/>
            <a:ext cx="2461846" cy="2552281"/>
          </a:xfrm>
          <a:prstGeom prst="rect">
            <a:avLst/>
          </a:prstGeom>
        </p:spPr>
      </p:pic>
      <p:pic>
        <p:nvPicPr>
          <p:cNvPr id="8" name="Picture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DAC36CE-8F93-CE46-A468-25FE2BFBB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7" t="23903" r="13407" b="24919"/>
          <a:stretch/>
        </p:blipFill>
        <p:spPr>
          <a:xfrm>
            <a:off x="5473780" y="764925"/>
            <a:ext cx="1264356" cy="1065048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D60DB6A-0241-C74C-B9AC-A43938BD7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24" t="23920" r="13837" b="25220"/>
          <a:stretch/>
        </p:blipFill>
        <p:spPr>
          <a:xfrm>
            <a:off x="5382666" y="3481845"/>
            <a:ext cx="1293668" cy="1096935"/>
          </a:xfrm>
          <a:prstGeom prst="rect">
            <a:avLst/>
          </a:prstGeom>
        </p:spPr>
      </p:pic>
      <p:pic>
        <p:nvPicPr>
          <p:cNvPr id="11" name="Picture 10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D37B7089-1FD1-8F4B-ADA8-625B1BC1FA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145" t="23485" r="13842" b="25000"/>
          <a:stretch/>
        </p:blipFill>
        <p:spPr>
          <a:xfrm>
            <a:off x="9369324" y="754873"/>
            <a:ext cx="1302894" cy="1114425"/>
          </a:xfrm>
          <a:prstGeom prst="rect">
            <a:avLst/>
          </a:prstGeom>
        </p:spPr>
      </p:pic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AE04407-C900-6B43-B673-51DCAB756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302" t="24155" r="13257" b="24535"/>
          <a:stretch/>
        </p:blipFill>
        <p:spPr>
          <a:xfrm>
            <a:off x="9372476" y="3466700"/>
            <a:ext cx="1319282" cy="11062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8725CC-5AF8-074B-B813-1D0A5CB1178C}"/>
              </a:ext>
            </a:extLst>
          </p:cNvPr>
          <p:cNvSpPr txBox="1"/>
          <p:nvPr/>
        </p:nvSpPr>
        <p:spPr>
          <a:xfrm rot="19993884">
            <a:off x="1437876" y="3804211"/>
            <a:ext cx="9412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100" dirty="0" err="1"/>
              <a:t>Names</a:t>
            </a:r>
            <a:endParaRPr lang="it-IT" sz="2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2AE1CC-1F01-5B43-8002-A02A585B5BC4}"/>
              </a:ext>
            </a:extLst>
          </p:cNvPr>
          <p:cNvSpPr txBox="1"/>
          <p:nvPr/>
        </p:nvSpPr>
        <p:spPr>
          <a:xfrm rot="19993884">
            <a:off x="1540449" y="1097502"/>
            <a:ext cx="783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100" dirty="0" err="1"/>
              <a:t>Faces</a:t>
            </a:r>
            <a:endParaRPr lang="it-IT" sz="21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542A38-79BF-9E4E-AC11-9778DE626E70}"/>
              </a:ext>
            </a:extLst>
          </p:cNvPr>
          <p:cNvGrpSpPr/>
          <p:nvPr/>
        </p:nvGrpSpPr>
        <p:grpSpPr>
          <a:xfrm>
            <a:off x="5677657" y="1868609"/>
            <a:ext cx="958532" cy="1612690"/>
            <a:chOff x="5677657" y="1868609"/>
            <a:chExt cx="958532" cy="161269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E9AF8DC-2E2E-EE4B-9FB7-055536A80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395" y="2073499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D4AEFC-93AA-984B-8CF4-1C5D0B554BB5}"/>
                </a:ext>
              </a:extLst>
            </p:cNvPr>
            <p:cNvSpPr txBox="1"/>
            <p:nvPr/>
          </p:nvSpPr>
          <p:spPr>
            <a:xfrm>
              <a:off x="5704639" y="1868609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Model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823579-82CB-EB46-98CD-73F25773AD67}"/>
                </a:ext>
              </a:extLst>
            </p:cNvPr>
            <p:cNvSpPr txBox="1"/>
            <p:nvPr/>
          </p:nvSpPr>
          <p:spPr>
            <a:xfrm>
              <a:off x="5723834" y="3142745"/>
              <a:ext cx="5713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4175B-0FAC-1D49-B337-57B75FFD1047}"/>
                </a:ext>
              </a:extLst>
            </p:cNvPr>
            <p:cNvSpPr txBox="1"/>
            <p:nvPr/>
          </p:nvSpPr>
          <p:spPr>
            <a:xfrm rot="19146834">
              <a:off x="5677657" y="2485565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Correlate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4F7F6A-9E83-1A45-B8C4-EB262B89F4E0}"/>
              </a:ext>
            </a:extLst>
          </p:cNvPr>
          <p:cNvGrpSpPr/>
          <p:nvPr/>
        </p:nvGrpSpPr>
        <p:grpSpPr>
          <a:xfrm>
            <a:off x="9589780" y="1868609"/>
            <a:ext cx="958532" cy="1612690"/>
            <a:chOff x="5677657" y="1868609"/>
            <a:chExt cx="958532" cy="161269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083A8B-4C6E-E640-A545-E9CA15FA2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395" y="2073499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11CDDF-F3BC-7D41-A138-5948414D1E77}"/>
                </a:ext>
              </a:extLst>
            </p:cNvPr>
            <p:cNvSpPr txBox="1"/>
            <p:nvPr/>
          </p:nvSpPr>
          <p:spPr>
            <a:xfrm>
              <a:off x="5704639" y="1868609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Model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14DE9A-4935-9B45-8E7C-569ECEB9A697}"/>
                </a:ext>
              </a:extLst>
            </p:cNvPr>
            <p:cNvSpPr txBox="1"/>
            <p:nvPr/>
          </p:nvSpPr>
          <p:spPr>
            <a:xfrm>
              <a:off x="5723834" y="3142745"/>
              <a:ext cx="5713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F0ACDF-3AB5-AE4F-B812-53918A2EB984}"/>
                </a:ext>
              </a:extLst>
            </p:cNvPr>
            <p:cNvSpPr txBox="1"/>
            <p:nvPr/>
          </p:nvSpPr>
          <p:spPr>
            <a:xfrm rot="19146834">
              <a:off x="5677657" y="2485565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Correlate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36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lothing&#13;&#10;&#13;&#10;Description automatically generated">
            <a:extLst>
              <a:ext uri="{FF2B5EF4-FFF2-40B4-BE49-F238E27FC236}">
                <a16:creationId xmlns:a16="http://schemas.microsoft.com/office/drawing/2014/main" id="{49690E8A-FC68-D04E-9CC3-4E20B249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t="53265" r="14096" b="9831"/>
          <a:stretch/>
        </p:blipFill>
        <p:spPr>
          <a:xfrm>
            <a:off x="5633786" y="1823106"/>
            <a:ext cx="2930770" cy="216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26B30-4266-EC41-9D2D-9081A69C6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2" t="54223" r="14612" b="9673"/>
          <a:stretch/>
        </p:blipFill>
        <p:spPr>
          <a:xfrm>
            <a:off x="2014034" y="1921165"/>
            <a:ext cx="2922955" cy="2117969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E5D1FFC-079E-F646-BF75-14D48B131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143" b="90534" l="13568" r="84548">
                        <a14:foregroundMark x1="43467" y1="71515" x2="49497" y2="67900"/>
                        <a14:foregroundMark x1="51131" y1="70396" x2="32663" y2="73580"/>
                        <a14:foregroundMark x1="32663" y1="73580" x2="35176" y2="70052"/>
                        <a14:foregroundMark x1="20980" y1="70740" x2="17211" y2="72547"/>
                        <a14:foregroundMark x1="51131" y1="89243" x2="62437" y2="89243"/>
                        <a14:foregroundMark x1="74372" y1="83305" x2="79648" y2="71859"/>
                        <a14:foregroundMark x1="79648" y1="71859" x2="78141" y2="70740"/>
                        <a14:foregroundMark x1="78141" y1="70568" x2="84548" y2="80723"/>
                        <a14:foregroundMark x1="84548" y1="80723" x2="83417" y2="82186"/>
                        <a14:foregroundMark x1="55653" y1="59897" x2="39698" y2="57143"/>
                        <a14:foregroundMark x1="52513" y1="85800" x2="57538" y2="90534"/>
                        <a14:foregroundMark x1="13568" y1="80293" x2="14950" y2="76592"/>
                      </a14:backgroundRemoval>
                    </a14:imgEffect>
                  </a14:imgLayer>
                </a14:imgProps>
              </a:ext>
            </a:extLst>
          </a:blip>
          <a:srcRect l="11575" t="54638" r="13161" b="7126"/>
          <a:stretch/>
        </p:blipFill>
        <p:spPr>
          <a:xfrm>
            <a:off x="5170906" y="3515915"/>
            <a:ext cx="2223627" cy="164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52766-6EC7-F242-9B14-295199181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892" b="88226" l="15119" r="81667">
                        <a14:foregroundMark x1="18571" y1="82007" x2="22738" y2="71144"/>
                        <a14:foregroundMark x1="42262" y1="58872" x2="58095" y2="57297"/>
                        <a14:foregroundMark x1="58095" y1="57297" x2="58333" y2="56219"/>
                        <a14:foregroundMark x1="76548" y1="70813" x2="81667" y2="77446"/>
                        <a14:foregroundMark x1="18214" y1="76368" x2="15476" y2="76368"/>
                        <a14:foregroundMark x1="49167" y1="56633" x2="50357" y2="56468"/>
                        <a14:foregroundMark x1="49524" y1="57048" x2="49762" y2="55804"/>
                        <a14:foregroundMark x1="58095" y1="55556" x2="57381" y2="54975"/>
                        <a14:foregroundMark x1="37262" y1="87065" x2="44048" y2="88226"/>
                      </a14:backgroundRemoval>
                    </a14:imgEffect>
                  </a14:imgLayer>
                </a14:imgProps>
              </a:ext>
            </a:extLst>
          </a:blip>
          <a:srcRect l="15108" t="53730" r="14695" b="8968"/>
          <a:stretch/>
        </p:blipFill>
        <p:spPr>
          <a:xfrm>
            <a:off x="3118035" y="3611976"/>
            <a:ext cx="2108712" cy="160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199C4-533F-844C-929A-B2966288F4D4}"/>
              </a:ext>
            </a:extLst>
          </p:cNvPr>
          <p:cNvSpPr txBox="1"/>
          <p:nvPr/>
        </p:nvSpPr>
        <p:spPr>
          <a:xfrm>
            <a:off x="4665570" y="2072637"/>
            <a:ext cx="12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Voxel</a:t>
            </a:r>
            <a:r>
              <a:rPr lang="it-IT" sz="1400" dirty="0"/>
              <a:t> p &lt; .001 </a:t>
            </a:r>
          </a:p>
          <a:p>
            <a:r>
              <a:rPr lang="it-IT" sz="1400" dirty="0"/>
              <a:t>Cluster </a:t>
            </a:r>
            <a:r>
              <a:rPr lang="it-IT" sz="1400" dirty="0" err="1"/>
              <a:t>p</a:t>
            </a:r>
            <a:r>
              <a:rPr lang="it-IT" sz="1400" dirty="0"/>
              <a:t> &lt; .05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05AA4-7EBF-C641-9394-11683BCA9EA5}"/>
              </a:ext>
            </a:extLst>
          </p:cNvPr>
          <p:cNvSpPr txBox="1"/>
          <p:nvPr/>
        </p:nvSpPr>
        <p:spPr>
          <a:xfrm>
            <a:off x="210207" y="3048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Names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070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736C0-73E0-474F-9FF0-DF3C530DD3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762" l="2712" r="97458">
                        <a14:foregroundMark x1="10169" y1="49762" x2="6102" y2="61429"/>
                        <a14:foregroundMark x1="13051" y1="37381" x2="3390" y2="55238"/>
                        <a14:foregroundMark x1="3390" y1="55238" x2="2712" y2="65000"/>
                        <a14:foregroundMark x1="30000" y1="18333" x2="43559" y2="7857"/>
                        <a14:foregroundMark x1="43559" y1="7857" x2="59831" y2="8333"/>
                        <a14:foregroundMark x1="59831" y1="8333" x2="74746" y2="18333"/>
                        <a14:foregroundMark x1="74746" y1="18333" x2="92881" y2="52857"/>
                        <a14:foregroundMark x1="92881" y1="52857" x2="92373" y2="59524"/>
                        <a14:foregroundMark x1="96949" y1="65476" x2="97627" y2="59762"/>
                        <a14:foregroundMark x1="37288" y1="2857" x2="37288" y2="2857"/>
                        <a14:foregroundMark x1="59153" y1="93571" x2="59153" y2="93571"/>
                        <a14:foregroundMark x1="59153" y1="99762" x2="59153" y2="99762"/>
                        <a14:backgroundMark x1="7458" y1="18571" x2="21186" y2="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4598" y="1181694"/>
            <a:ext cx="2813515" cy="2002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390BC-C40D-7541-AAE1-E3422F6B94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7" b="98571" l="4089" r="97445">
                        <a14:foregroundMark x1="9710" y1="47143" x2="4089" y2="50238"/>
                        <a14:foregroundMark x1="44974" y1="8333" x2="48382" y2="6667"/>
                        <a14:foregroundMark x1="61158" y1="1667" x2="61158" y2="1667"/>
                        <a14:foregroundMark x1="91141" y1="49048" x2="91652" y2="49762"/>
                        <a14:foregroundMark x1="97445" y1="63095" x2="97445" y2="63095"/>
                        <a14:foregroundMark x1="39693" y1="93571" x2="39693" y2="93571"/>
                        <a14:foregroundMark x1="40204" y1="98571" x2="40204" y2="9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5216" y="2928163"/>
            <a:ext cx="2081593" cy="148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A5840-E97D-0649-B1DC-D6A2D8995C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3" b="94175" l="2560" r="95563">
                        <a14:foregroundMark x1="58703" y1="9951" x2="38908" y2="5825"/>
                        <a14:foregroundMark x1="40785" y1="7282" x2="26109" y2="13835"/>
                        <a14:foregroundMark x1="26109" y1="13835" x2="5973" y2="50243"/>
                        <a14:foregroundMark x1="5973" y1="50243" x2="8362" y2="72330"/>
                        <a14:foregroundMark x1="8362" y1="72330" x2="15188" y2="74029"/>
                        <a14:foregroundMark x1="15017" y1="73786" x2="2560" y2="60194"/>
                        <a14:foregroundMark x1="2560" y1="60194" x2="2901" y2="58495"/>
                        <a14:foregroundMark x1="39932" y1="77184" x2="65358" y2="94175"/>
                        <a14:foregroundMark x1="83618" y1="78398" x2="95563" y2="61893"/>
                        <a14:foregroundMark x1="95563" y1="61893" x2="89249" y2="41748"/>
                        <a14:foregroundMark x1="89249" y1="41748" x2="83618" y2="33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076" y="2858909"/>
            <a:ext cx="2139100" cy="1503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A49C3-AE48-0D4B-ABE2-FB0B1ADD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48" b="95227" l="847" r="97797">
                        <a14:foregroundMark x1="5593" y1="68735" x2="5593" y2="68735"/>
                        <a14:foregroundMark x1="58136" y1="12649" x2="58136" y2="12649"/>
                        <a14:foregroundMark x1="66780" y1="15274" x2="62034" y2="10024"/>
                        <a14:foregroundMark x1="64915" y1="13604" x2="51864" y2="7160"/>
                        <a14:foregroundMark x1="56949" y1="15274" x2="51525" y2="29117"/>
                        <a14:foregroundMark x1="54237" y1="38902" x2="53729" y2="53222"/>
                        <a14:foregroundMark x1="68475" y1="58234" x2="78136" y2="63962"/>
                        <a14:foregroundMark x1="82034" y1="64200" x2="86102" y2="65394"/>
                        <a14:foregroundMark x1="91356" y1="65155" x2="92542" y2="65632"/>
                        <a14:foregroundMark x1="93559" y1="69928" x2="97797" y2="67064"/>
                        <a14:foregroundMark x1="57119" y1="81862" x2="39153" y2="95704"/>
                        <a14:foregroundMark x1="63898" y1="16706" x2="60169" y2="2148"/>
                        <a14:foregroundMark x1="23729" y1="43675" x2="1017" y2="63007"/>
                        <a14:foregroundMark x1="5763" y1="65871" x2="7797" y2="44153"/>
                        <a14:foregroundMark x1="7797" y1="44153" x2="8475" y2="42959"/>
                        <a14:foregroundMark x1="847" y1="56325" x2="8644" y2="37709"/>
                        <a14:foregroundMark x1="8644" y1="37709" x2="20000" y2="23150"/>
                        <a14:foregroundMark x1="20000" y1="23150" x2="19661" y2="21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713" y="1197188"/>
            <a:ext cx="2888476" cy="2051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C4658-26D2-AE4B-B275-27767A423C3E}"/>
              </a:ext>
            </a:extLst>
          </p:cNvPr>
          <p:cNvSpPr txBox="1"/>
          <p:nvPr/>
        </p:nvSpPr>
        <p:spPr>
          <a:xfrm>
            <a:off x="210207" y="304800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Faces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194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20C8E7-AE8B-D240-9809-40C3CD950FD4}"/>
              </a:ext>
            </a:extLst>
          </p:cNvPr>
          <p:cNvGrpSpPr>
            <a:grpSpLocks noChangeAspect="1"/>
          </p:cNvGrpSpPr>
          <p:nvPr/>
        </p:nvGrpSpPr>
        <p:grpSpPr>
          <a:xfrm>
            <a:off x="1236126" y="3701726"/>
            <a:ext cx="4932000" cy="2469700"/>
            <a:chOff x="1554713" y="1181694"/>
            <a:chExt cx="6463400" cy="32358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736C0-73E0-474F-9FF0-DF3C530D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99762" l="2712" r="97458">
                          <a14:foregroundMark x1="10169" y1="49762" x2="6102" y2="61429"/>
                          <a14:foregroundMark x1="13051" y1="37381" x2="3390" y2="55238"/>
                          <a14:foregroundMark x1="3390" y1="55238" x2="2712" y2="65000"/>
                          <a14:foregroundMark x1="30000" y1="18333" x2="43559" y2="7857"/>
                          <a14:foregroundMark x1="43559" y1="7857" x2="59831" y2="8333"/>
                          <a14:foregroundMark x1="59831" y1="8333" x2="74746" y2="18333"/>
                          <a14:foregroundMark x1="74746" y1="18333" x2="92881" y2="52857"/>
                          <a14:foregroundMark x1="92881" y1="52857" x2="92373" y2="59524"/>
                          <a14:foregroundMark x1="96949" y1="65476" x2="97627" y2="59762"/>
                          <a14:foregroundMark x1="37288" y1="2857" x2="37288" y2="2857"/>
                          <a14:foregroundMark x1="59153" y1="93571" x2="59153" y2="93571"/>
                          <a14:foregroundMark x1="59153" y1="99762" x2="59153" y2="99762"/>
                          <a14:backgroundMark x1="7458" y1="18571" x2="21186" y2="88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04598" y="1181694"/>
              <a:ext cx="2813515" cy="20028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390BC-C40D-7541-AAE1-E3422F6B9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7" b="98571" l="4089" r="97445">
                          <a14:foregroundMark x1="9710" y1="47143" x2="4089" y2="50238"/>
                          <a14:foregroundMark x1="44974" y1="8333" x2="48382" y2="6667"/>
                          <a14:foregroundMark x1="61158" y1="1667" x2="61158" y2="1667"/>
                          <a14:foregroundMark x1="91141" y1="49048" x2="91652" y2="49762"/>
                          <a14:foregroundMark x1="97445" y1="63095" x2="97445" y2="63095"/>
                          <a14:foregroundMark x1="39693" y1="93571" x2="39693" y2="93571"/>
                          <a14:foregroundMark x1="40204" y1="98571" x2="40204" y2="985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5216" y="2928163"/>
              <a:ext cx="2081593" cy="14893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EA5840-E97D-0649-B1DC-D6A2D899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583" b="94175" l="2560" r="95563">
                          <a14:foregroundMark x1="58703" y1="9951" x2="38908" y2="5825"/>
                          <a14:foregroundMark x1="40785" y1="7282" x2="26109" y2="13835"/>
                          <a14:foregroundMark x1="26109" y1="13835" x2="5973" y2="50243"/>
                          <a14:foregroundMark x1="5973" y1="50243" x2="8362" y2="72330"/>
                          <a14:foregroundMark x1="8362" y1="72330" x2="15188" y2="74029"/>
                          <a14:foregroundMark x1="15017" y1="73786" x2="2560" y2="60194"/>
                          <a14:foregroundMark x1="2560" y1="60194" x2="2901" y2="58495"/>
                          <a14:foregroundMark x1="39932" y1="77184" x2="65358" y2="94175"/>
                          <a14:foregroundMark x1="83618" y1="78398" x2="95563" y2="61893"/>
                          <a14:foregroundMark x1="95563" y1="61893" x2="89249" y2="41748"/>
                          <a14:foregroundMark x1="89249" y1="41748" x2="83618" y2="334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3076" y="2858909"/>
              <a:ext cx="2139100" cy="15039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A49C3-AE48-0D4B-ABE2-FB0B1AD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48" b="95227" l="847" r="97797">
                          <a14:foregroundMark x1="5593" y1="68735" x2="5593" y2="68735"/>
                          <a14:foregroundMark x1="58136" y1="12649" x2="58136" y2="12649"/>
                          <a14:foregroundMark x1="66780" y1="15274" x2="62034" y2="10024"/>
                          <a14:foregroundMark x1="64915" y1="13604" x2="51864" y2="7160"/>
                          <a14:foregroundMark x1="56949" y1="15274" x2="51525" y2="29117"/>
                          <a14:foregroundMark x1="54237" y1="38902" x2="53729" y2="53222"/>
                          <a14:foregroundMark x1="68475" y1="58234" x2="78136" y2="63962"/>
                          <a14:foregroundMark x1="82034" y1="64200" x2="86102" y2="65394"/>
                          <a14:foregroundMark x1="91356" y1="65155" x2="92542" y2="65632"/>
                          <a14:foregroundMark x1="93559" y1="69928" x2="97797" y2="67064"/>
                          <a14:foregroundMark x1="57119" y1="81862" x2="39153" y2="95704"/>
                          <a14:foregroundMark x1="63898" y1="16706" x2="60169" y2="2148"/>
                          <a14:foregroundMark x1="23729" y1="43675" x2="1017" y2="63007"/>
                          <a14:foregroundMark x1="5763" y1="65871" x2="7797" y2="44153"/>
                          <a14:foregroundMark x1="7797" y1="44153" x2="8475" y2="42959"/>
                          <a14:foregroundMark x1="847" y1="56325" x2="8644" y2="37709"/>
                          <a14:foregroundMark x1="8644" y1="37709" x2="20000" y2="23150"/>
                          <a14:foregroundMark x1="20000" y1="23150" x2="19661" y2="219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4713" y="1197188"/>
              <a:ext cx="2888476" cy="205130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39309E-0914-E846-9C89-4C4883997A0A}"/>
              </a:ext>
            </a:extLst>
          </p:cNvPr>
          <p:cNvSpPr txBox="1"/>
          <p:nvPr/>
        </p:nvSpPr>
        <p:spPr>
          <a:xfrm>
            <a:off x="3409536" y="3649106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Faces</a:t>
            </a:r>
            <a:endParaRPr lang="it-I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09AAB-804D-5243-B219-AE8F1C7D22A0}"/>
              </a:ext>
            </a:extLst>
          </p:cNvPr>
          <p:cNvGrpSpPr>
            <a:grpSpLocks noChangeAspect="1"/>
          </p:cNvGrpSpPr>
          <p:nvPr/>
        </p:nvGrpSpPr>
        <p:grpSpPr>
          <a:xfrm>
            <a:off x="1147561" y="484662"/>
            <a:ext cx="5295213" cy="2916861"/>
            <a:chOff x="2048758" y="1643159"/>
            <a:chExt cx="6515798" cy="3589218"/>
          </a:xfrm>
        </p:grpSpPr>
        <p:pic>
          <p:nvPicPr>
            <p:cNvPr id="15" name="Picture 14" descr="A picture containing clothing&#13;&#10;&#13;&#10;Description automatically generated">
              <a:extLst>
                <a:ext uri="{FF2B5EF4-FFF2-40B4-BE49-F238E27FC236}">
                  <a16:creationId xmlns:a16="http://schemas.microsoft.com/office/drawing/2014/main" id="{C74BBE71-A83B-2F4D-BEEE-4D184A678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177" t="53265" r="14096" b="9831"/>
            <a:stretch/>
          </p:blipFill>
          <p:spPr>
            <a:xfrm>
              <a:off x="5633786" y="1823106"/>
              <a:ext cx="2930770" cy="21648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4A571A-7F21-E343-BFD1-13E0B1775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52" t="54223" r="14612" b="9673"/>
            <a:stretch/>
          </p:blipFill>
          <p:spPr>
            <a:xfrm>
              <a:off x="2048758" y="1932740"/>
              <a:ext cx="2922955" cy="2117969"/>
            </a:xfrm>
            <a:prstGeom prst="rect">
              <a:avLst/>
            </a:prstGeom>
          </p:spPr>
        </p:pic>
        <p:pic>
          <p:nvPicPr>
            <p:cNvPr id="17" name="Picture 16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C98C6E1-0981-8C4B-9540-43E1DE871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7143" b="90534" l="13568" r="84548">
                          <a14:foregroundMark x1="43467" y1="71515" x2="49497" y2="67900"/>
                          <a14:foregroundMark x1="51131" y1="70396" x2="32663" y2="73580"/>
                          <a14:foregroundMark x1="32663" y1="73580" x2="35176" y2="70052"/>
                          <a14:foregroundMark x1="20980" y1="70740" x2="17211" y2="72547"/>
                          <a14:foregroundMark x1="51131" y1="89243" x2="62437" y2="89243"/>
                          <a14:foregroundMark x1="74372" y1="83305" x2="79648" y2="71859"/>
                          <a14:foregroundMark x1="79648" y1="71859" x2="78141" y2="70740"/>
                          <a14:foregroundMark x1="78141" y1="70568" x2="84548" y2="80723"/>
                          <a14:foregroundMark x1="84548" y1="80723" x2="83417" y2="82186"/>
                          <a14:foregroundMark x1="55653" y1="59897" x2="39698" y2="57143"/>
                          <a14:foregroundMark x1="52513" y1="85800" x2="57538" y2="90534"/>
                          <a14:foregroundMark x1="13568" y1="80293" x2="14950" y2="76592"/>
                        </a14:backgroundRemoval>
                      </a14:imgEffect>
                    </a14:imgLayer>
                  </a14:imgProps>
                </a:ext>
              </a:extLst>
            </a:blip>
            <a:srcRect l="11575" t="54638" r="13161" b="7126"/>
            <a:stretch/>
          </p:blipFill>
          <p:spPr>
            <a:xfrm>
              <a:off x="5170906" y="3515915"/>
              <a:ext cx="2223627" cy="16490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E50B8A-50DB-F049-938F-69F9C29D0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54892" b="88226" l="15119" r="81667">
                          <a14:foregroundMark x1="18571" y1="82007" x2="22738" y2="71144"/>
                          <a14:foregroundMark x1="42262" y1="58872" x2="58095" y2="57297"/>
                          <a14:foregroundMark x1="58095" y1="57297" x2="58333" y2="56219"/>
                          <a14:foregroundMark x1="76548" y1="70813" x2="81667" y2="77446"/>
                          <a14:foregroundMark x1="18214" y1="76368" x2="15476" y2="76368"/>
                          <a14:foregroundMark x1="49167" y1="56633" x2="50357" y2="56468"/>
                          <a14:foregroundMark x1="49524" y1="57048" x2="49762" y2="55804"/>
                          <a14:foregroundMark x1="58095" y1="55556" x2="57381" y2="54975"/>
                          <a14:foregroundMark x1="37262" y1="87065" x2="44048" y2="88226"/>
                        </a14:backgroundRemoval>
                      </a14:imgEffect>
                    </a14:imgLayer>
                  </a14:imgProps>
                </a:ext>
              </a:extLst>
            </a:blip>
            <a:srcRect l="15108" t="53730" r="14695" b="8968"/>
            <a:stretch/>
          </p:blipFill>
          <p:spPr>
            <a:xfrm>
              <a:off x="3152759" y="3623551"/>
              <a:ext cx="2108712" cy="16088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E9C3D0-ECDC-4D4C-B60E-00E9AD88960D}"/>
                </a:ext>
              </a:extLst>
            </p:cNvPr>
            <p:cNvSpPr txBox="1"/>
            <p:nvPr/>
          </p:nvSpPr>
          <p:spPr>
            <a:xfrm>
              <a:off x="4799903" y="1643159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Names</a:t>
              </a:r>
              <a:endParaRPr lang="it-IT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FF52F1-0F72-E64F-AA3B-72745EC2E1B6}"/>
              </a:ext>
            </a:extLst>
          </p:cNvPr>
          <p:cNvSpPr txBox="1"/>
          <p:nvPr/>
        </p:nvSpPr>
        <p:spPr>
          <a:xfrm>
            <a:off x="5094677" y="6138858"/>
            <a:ext cx="12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Voxel</a:t>
            </a:r>
            <a:r>
              <a:rPr lang="it-IT" sz="1400" dirty="0"/>
              <a:t> p &lt; .001 </a:t>
            </a:r>
          </a:p>
          <a:p>
            <a:r>
              <a:rPr lang="it-IT" sz="1400" dirty="0"/>
              <a:t>Cluster </a:t>
            </a:r>
            <a:r>
              <a:rPr lang="it-IT" sz="1400" dirty="0" err="1"/>
              <a:t>p</a:t>
            </a:r>
            <a:r>
              <a:rPr lang="it-IT" sz="1400" dirty="0"/>
              <a:t> &lt; .05</a:t>
            </a:r>
          </a:p>
        </p:txBody>
      </p:sp>
    </p:spTree>
    <p:extLst>
      <p:ext uri="{BB962C8B-B14F-4D97-AF65-F5344CB8AC3E}">
        <p14:creationId xmlns:p14="http://schemas.microsoft.com/office/powerpoint/2010/main" val="375076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D6CF97-389E-AC42-A0C7-CEAB49E71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5" t="5478" r="27797"/>
          <a:stretch/>
        </p:blipFill>
        <p:spPr>
          <a:xfrm>
            <a:off x="4522700" y="5011530"/>
            <a:ext cx="1785071" cy="1618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CC244-342F-CF4A-BC22-508CA5EB3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79" t="4383" r="3229"/>
          <a:stretch/>
        </p:blipFill>
        <p:spPr>
          <a:xfrm>
            <a:off x="6417264" y="4993522"/>
            <a:ext cx="1735941" cy="1637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962652-C0EB-D94B-A5C4-B74AF18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70" y="558167"/>
            <a:ext cx="2523817" cy="2200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4DE67-D017-EB49-8D0E-74272F9D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" t="5067" r="77343"/>
          <a:stretch/>
        </p:blipFill>
        <p:spPr>
          <a:xfrm>
            <a:off x="4624892" y="3052898"/>
            <a:ext cx="1703187" cy="1625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CFCC8-FF80-294A-BC7E-37052517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8" t="5722" r="52775"/>
          <a:stretch/>
        </p:blipFill>
        <p:spPr>
          <a:xfrm>
            <a:off x="6463839" y="3058994"/>
            <a:ext cx="1719564" cy="1614095"/>
          </a:xfrm>
          <a:prstGeom prst="rect">
            <a:avLst/>
          </a:prstGeom>
        </p:spPr>
      </p:pic>
      <p:pic>
        <p:nvPicPr>
          <p:cNvPr id="16" name="Picture 1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AD5F03B-5402-9B48-95A9-129972D6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0"/>
          <a:stretch/>
        </p:blipFill>
        <p:spPr>
          <a:xfrm>
            <a:off x="233788" y="1098518"/>
            <a:ext cx="4418834" cy="5725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2EC176-72E9-2F4E-9A1A-03031C3E2124}"/>
              </a:ext>
            </a:extLst>
          </p:cNvPr>
          <p:cNvSpPr txBox="1"/>
          <p:nvPr/>
        </p:nvSpPr>
        <p:spPr>
          <a:xfrm>
            <a:off x="1024759" y="270828"/>
            <a:ext cx="314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Regional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Dendrogram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B93E2-8799-424D-A9C5-CFC4FCEE697C}"/>
              </a:ext>
            </a:extLst>
          </p:cNvPr>
          <p:cNvSpPr txBox="1"/>
          <p:nvPr/>
        </p:nvSpPr>
        <p:spPr>
          <a:xfrm>
            <a:off x="5066170" y="270486"/>
            <a:ext cx="24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Pattern </a:t>
            </a:r>
            <a:r>
              <a:rPr lang="it-IT" dirty="0" err="1"/>
              <a:t>Similarity</a:t>
            </a:r>
            <a:r>
              <a:rPr lang="it-IT" dirty="0"/>
              <a:t> Matrix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DE1FF2-A927-4C48-A1E9-D64FF1FD1D6A}"/>
              </a:ext>
            </a:extLst>
          </p:cNvPr>
          <p:cNvCxnSpPr>
            <a:cxnSpLocks/>
          </p:cNvCxnSpPr>
          <p:nvPr/>
        </p:nvCxnSpPr>
        <p:spPr>
          <a:xfrm flipH="1" flipV="1">
            <a:off x="7962170" y="1097244"/>
            <a:ext cx="1192962" cy="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CE7E2B-0516-3C46-8267-72484C915191}"/>
              </a:ext>
            </a:extLst>
          </p:cNvPr>
          <p:cNvSpPr txBox="1"/>
          <p:nvPr/>
        </p:nvSpPr>
        <p:spPr>
          <a:xfrm>
            <a:off x="8082457" y="832955"/>
            <a:ext cx="1250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Pattern </a:t>
            </a:r>
            <a:r>
              <a:rPr lang="it-IT" sz="1200" dirty="0" err="1"/>
              <a:t>similarity</a:t>
            </a:r>
            <a:endParaRPr lang="it-IT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CF87-0F7B-954D-BC83-3A7F1B8EC53F}"/>
              </a:ext>
            </a:extLst>
          </p:cNvPr>
          <p:cNvSpPr txBox="1"/>
          <p:nvPr/>
        </p:nvSpPr>
        <p:spPr>
          <a:xfrm>
            <a:off x="5169971" y="2880156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FFEDCB-5740-2C45-B5A0-474260591476}"/>
              </a:ext>
            </a:extLst>
          </p:cNvPr>
          <p:cNvSpPr txBox="1"/>
          <p:nvPr/>
        </p:nvSpPr>
        <p:spPr>
          <a:xfrm>
            <a:off x="7019302" y="2875604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F2B1E-FDCE-4A4D-AE79-8FAAB21CB753}"/>
              </a:ext>
            </a:extLst>
          </p:cNvPr>
          <p:cNvSpPr txBox="1"/>
          <p:nvPr/>
        </p:nvSpPr>
        <p:spPr>
          <a:xfrm>
            <a:off x="4259078" y="4810520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Internalised/</a:t>
            </a:r>
            <a:r>
              <a:rPr lang="it-IT" sz="1200" dirty="0" err="1"/>
              <a:t>Externalised</a:t>
            </a:r>
            <a:r>
              <a:rPr lang="it-IT" sz="1200" dirty="0"/>
              <a:t>/Control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65695-AB69-574A-B1AA-8519F9AAF784}"/>
              </a:ext>
            </a:extLst>
          </p:cNvPr>
          <p:cNvSpPr txBox="1"/>
          <p:nvPr/>
        </p:nvSpPr>
        <p:spPr>
          <a:xfrm>
            <a:off x="6905001" y="4810520"/>
            <a:ext cx="760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endParaRPr lang="it-IT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E38A41-E7E9-8248-8BA1-97A69B1659FB}"/>
              </a:ext>
            </a:extLst>
          </p:cNvPr>
          <p:cNvGrpSpPr/>
          <p:nvPr/>
        </p:nvGrpSpPr>
        <p:grpSpPr>
          <a:xfrm>
            <a:off x="10125473" y="-2672261"/>
            <a:ext cx="2708353" cy="1967295"/>
            <a:chOff x="7748845" y="957203"/>
            <a:chExt cx="2708353" cy="196729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06E7D4-A130-694D-A672-CEF39523C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845" y="1095703"/>
              <a:ext cx="733003" cy="281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4FAB1B-35AE-F341-BE7E-58C18E109DD0}"/>
                </a:ext>
              </a:extLst>
            </p:cNvPr>
            <p:cNvSpPr txBox="1"/>
            <p:nvPr/>
          </p:nvSpPr>
          <p:spPr>
            <a:xfrm>
              <a:off x="8611083" y="957203"/>
              <a:ext cx="1770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Pairwise</a:t>
              </a:r>
              <a:r>
                <a:rPr lang="it-IT" sz="1200" dirty="0"/>
                <a:t> </a:t>
              </a:r>
              <a:r>
                <a:rPr lang="it-IT" sz="1200" dirty="0" err="1"/>
                <a:t>Similarity</a:t>
              </a:r>
              <a:r>
                <a:rPr lang="it-IT" sz="1200" dirty="0"/>
                <a:t> Matrix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8D9CA7-2CF3-E640-A71D-1B21B2A34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296" y="2509153"/>
              <a:ext cx="486009" cy="4153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A5BD8-DD63-1946-9F37-0CDB0694DA7C}"/>
                </a:ext>
              </a:extLst>
            </p:cNvPr>
            <p:cNvSpPr txBox="1"/>
            <p:nvPr/>
          </p:nvSpPr>
          <p:spPr>
            <a:xfrm>
              <a:off x="8378552" y="2232154"/>
              <a:ext cx="2078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Regional</a:t>
              </a:r>
              <a:r>
                <a:rPr lang="it-IT" sz="1200" dirty="0"/>
                <a:t> </a:t>
              </a:r>
              <a:r>
                <a:rPr lang="it-IT" sz="1200" dirty="0" err="1"/>
                <a:t>similarity</a:t>
              </a:r>
              <a:r>
                <a:rPr lang="it-IT" sz="1200" dirty="0"/>
                <a:t> </a:t>
              </a:r>
              <a:r>
                <a:rPr lang="it-IT" sz="1200" dirty="0" err="1"/>
                <a:t>hypotheses</a:t>
              </a:r>
              <a:endParaRPr lang="it-IT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1542B0-72D3-254C-A99B-BABA26976F31}"/>
              </a:ext>
            </a:extLst>
          </p:cNvPr>
          <p:cNvGrpSpPr/>
          <p:nvPr/>
        </p:nvGrpSpPr>
        <p:grpSpPr>
          <a:xfrm>
            <a:off x="8894136" y="2875604"/>
            <a:ext cx="2985149" cy="3713616"/>
            <a:chOff x="8774494" y="2657995"/>
            <a:chExt cx="2985149" cy="37136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5C0C2D-7764-7F47-ABC5-2265F60D00B1}"/>
                </a:ext>
              </a:extLst>
            </p:cNvPr>
            <p:cNvSpPr txBox="1"/>
            <p:nvPr/>
          </p:nvSpPr>
          <p:spPr>
            <a:xfrm rot="19029619">
              <a:off x="10001785" y="6094612"/>
              <a:ext cx="760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Empirical</a:t>
              </a:r>
              <a:endParaRPr lang="it-IT" sz="1200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073F946-E914-3F40-873B-C8BE546419B3}"/>
                </a:ext>
              </a:extLst>
            </p:cNvPr>
            <p:cNvGrpSpPr/>
            <p:nvPr/>
          </p:nvGrpSpPr>
          <p:grpSpPr>
            <a:xfrm>
              <a:off x="8774494" y="2657995"/>
              <a:ext cx="2985149" cy="3681869"/>
              <a:chOff x="8774494" y="2657995"/>
              <a:chExt cx="2985149" cy="36818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1BC7C1E-5DBA-4444-BB9D-238200A29759}"/>
                  </a:ext>
                </a:extLst>
              </p:cNvPr>
              <p:cNvGrpSpPr/>
              <p:nvPr/>
            </p:nvGrpSpPr>
            <p:grpSpPr>
              <a:xfrm>
                <a:off x="8774494" y="2657995"/>
                <a:ext cx="2429753" cy="3321723"/>
                <a:chOff x="8971566" y="2681644"/>
                <a:chExt cx="2429753" cy="332172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490770E-AEB8-C14E-B51C-4FBC0CA10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12" b="7864"/>
                <a:stretch/>
              </p:blipFill>
              <p:spPr>
                <a:xfrm>
                  <a:off x="8971566" y="3367913"/>
                  <a:ext cx="2429753" cy="2635454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C040AC-8257-164F-9F01-EDF370BAC6DD}"/>
                    </a:ext>
                  </a:extLst>
                </p:cNvPr>
                <p:cNvSpPr txBox="1"/>
                <p:nvPr/>
              </p:nvSpPr>
              <p:spPr>
                <a:xfrm>
                  <a:off x="9331839" y="2681644"/>
                  <a:ext cx="1528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 dirty="0"/>
                    <a:t>Model </a:t>
                  </a:r>
                  <a:r>
                    <a:rPr lang="it-IT" sz="1200" dirty="0" err="1"/>
                    <a:t>fit</a:t>
                  </a:r>
                  <a:r>
                    <a:rPr lang="it-IT" sz="1200" dirty="0"/>
                    <a:t> </a:t>
                  </a:r>
                  <a:r>
                    <a:rPr lang="it-IT" sz="1200" dirty="0" err="1"/>
                    <a:t>comparison</a:t>
                  </a:r>
                  <a:endParaRPr lang="it-IT" sz="1200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A7FE44-1C30-9341-838F-E75AF6EC8BA2}"/>
                  </a:ext>
                </a:extLst>
              </p:cNvPr>
              <p:cNvSpPr txBox="1"/>
              <p:nvPr/>
            </p:nvSpPr>
            <p:spPr>
              <a:xfrm rot="19029619">
                <a:off x="9177040" y="5996473"/>
                <a:ext cx="4816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err="1"/>
                  <a:t>Pairs</a:t>
                </a:r>
                <a:endParaRPr lang="it-IT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6763C1-2377-1545-9027-30C0EC76DF0D}"/>
                  </a:ext>
                </a:extLst>
              </p:cNvPr>
              <p:cNvSpPr txBox="1"/>
              <p:nvPr/>
            </p:nvSpPr>
            <p:spPr>
              <a:xfrm rot="19029619">
                <a:off x="9343577" y="606286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err="1"/>
                  <a:t>Posthoc</a:t>
                </a:r>
                <a:endParaRPr lang="it-IT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B926E8-0B09-F94F-8802-EDEB53B9B2DE}"/>
                  </a:ext>
                </a:extLst>
              </p:cNvPr>
              <p:cNvSpPr txBox="1"/>
              <p:nvPr/>
            </p:nvSpPr>
            <p:spPr>
              <a:xfrm rot="19029619">
                <a:off x="9861964" y="600138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/>
                  <a:t>I/E/C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D3952F7-1C31-E94A-90E0-5A2C06C83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154" y="4425523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0318BC-D348-B144-B9F3-094B7A83F006}"/>
                  </a:ext>
                </a:extLst>
              </p:cNvPr>
              <p:cNvSpPr txBox="1"/>
              <p:nvPr/>
            </p:nvSpPr>
            <p:spPr>
              <a:xfrm>
                <a:off x="9795039" y="3808621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FED13F-0BE8-8D4F-87B3-9AECA6B81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0814" y="3839075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C8F270D-0CB6-4A42-BB7F-FE4960680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8611" y="3977406"/>
                <a:ext cx="69170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3E784B3-5E03-524B-A9C7-51BA8D736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33385" y="3229055"/>
                <a:ext cx="374788" cy="8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D82B2A-7E4A-FB42-9E6B-5BFD11FF3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8298" y="3382608"/>
                <a:ext cx="71768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45EA63E-04FD-E046-8AA3-B6C86FA9C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6550" y="3529716"/>
                <a:ext cx="111184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1DCE3C-9925-BF4A-84BC-C86F5118DBA0}"/>
                  </a:ext>
                </a:extLst>
              </p:cNvPr>
              <p:cNvSpPr txBox="1"/>
              <p:nvPr/>
            </p:nvSpPr>
            <p:spPr>
              <a:xfrm>
                <a:off x="9527817" y="4199189"/>
                <a:ext cx="43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 err="1"/>
                  <a:t>n.s</a:t>
                </a:r>
                <a:endParaRPr lang="it-IT" sz="12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63A6C14-0118-5A4B-8C6E-FF09DE02EDF8}"/>
                  </a:ext>
                </a:extLst>
              </p:cNvPr>
              <p:cNvSpPr txBox="1"/>
              <p:nvPr/>
            </p:nvSpPr>
            <p:spPr>
              <a:xfrm>
                <a:off x="9943206" y="36773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C65130-BCA4-CB47-91E1-1B1112F38ACA}"/>
                  </a:ext>
                </a:extLst>
              </p:cNvPr>
              <p:cNvSpPr txBox="1"/>
              <p:nvPr/>
            </p:nvSpPr>
            <p:spPr>
              <a:xfrm>
                <a:off x="9985540" y="3368355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**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78497D6-FAE2-FE44-A6ED-8E678CC31593}"/>
                  </a:ext>
                </a:extLst>
              </p:cNvPr>
              <p:cNvSpPr txBox="1"/>
              <p:nvPr/>
            </p:nvSpPr>
            <p:spPr>
              <a:xfrm>
                <a:off x="10095607" y="321172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**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D2530B-B323-834C-902B-19A73F8FFD91}"/>
                  </a:ext>
                </a:extLst>
              </p:cNvPr>
              <p:cNvSpPr txBox="1"/>
              <p:nvPr/>
            </p:nvSpPr>
            <p:spPr>
              <a:xfrm>
                <a:off x="10297857" y="30616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061BDC-D7D8-ED4C-BDC4-B6AF7308279C}"/>
                  </a:ext>
                </a:extLst>
              </p:cNvPr>
              <p:cNvSpPr txBox="1"/>
              <p:nvPr/>
            </p:nvSpPr>
            <p:spPr>
              <a:xfrm>
                <a:off x="10929635" y="3540434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* </a:t>
                </a:r>
                <a:r>
                  <a:rPr lang="it-IT" sz="1000" dirty="0" err="1"/>
                  <a:t>p</a:t>
                </a:r>
                <a:r>
                  <a:rPr lang="it-IT" sz="1000" dirty="0"/>
                  <a:t> &lt; .05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B4A9CEC-5B44-2B44-84E0-9F0A7479F458}"/>
                  </a:ext>
                </a:extLst>
              </p:cNvPr>
              <p:cNvSpPr txBox="1"/>
              <p:nvPr/>
            </p:nvSpPr>
            <p:spPr>
              <a:xfrm>
                <a:off x="10871901" y="3708166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** </a:t>
                </a:r>
                <a:r>
                  <a:rPr lang="it-IT" sz="1000" dirty="0" err="1"/>
                  <a:t>p</a:t>
                </a:r>
                <a:r>
                  <a:rPr lang="it-IT" sz="1000" dirty="0"/>
                  <a:t> &lt; .001</a:t>
                </a:r>
              </a:p>
            </p:txBody>
          </p:sp>
        </p:grp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C093D6D8-DBC5-C042-BE1C-2BE2C4BCF8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" t="488" r="936" b="1229"/>
          <a:stretch/>
        </p:blipFill>
        <p:spPr>
          <a:xfrm>
            <a:off x="9308500" y="455152"/>
            <a:ext cx="2523817" cy="211082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35B0862-757F-6746-8F29-962880AC6DB2}"/>
              </a:ext>
            </a:extLst>
          </p:cNvPr>
          <p:cNvGrpSpPr/>
          <p:nvPr/>
        </p:nvGrpSpPr>
        <p:grpSpPr>
          <a:xfrm>
            <a:off x="7449479" y="671579"/>
            <a:ext cx="120598" cy="1975750"/>
            <a:chOff x="7449479" y="671579"/>
            <a:chExt cx="120598" cy="197575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267D6B8-BEDD-0848-94BF-347E4C810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671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7136DDC-915E-DF4C-A0B5-E761A97FD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798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8550138-94BD-A247-9EFB-863D21931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928754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80658CA-F406-C942-92B8-955C3A142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058929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F7B4836-6E6B-DC4A-B71D-B3E201D766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189104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4ED39D3-8E36-3F44-8627-95B35774E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325629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06DC7FC-DB03-2B42-868B-A2698FF243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468504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139BEB-7E65-7F42-909D-D1FC3709D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605029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3D4BE78-ED2B-1440-9F16-694DF7F85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73202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DA3281-A7FE-724A-9BCB-D5CCC692A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86537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2CAA66-E69B-C04C-8800-3DE0A2F11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2001904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012D4C-E9C8-4045-A45E-A7736F1B5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138429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27107A8-B644-1D4C-A9AE-9191BF299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268604"/>
              <a:ext cx="114248" cy="115200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D1C801A-8266-3442-B50B-4562405D57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395604"/>
              <a:ext cx="114248" cy="115200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15AC60-EE7B-0A46-A1C1-42EC6810C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532129"/>
              <a:ext cx="114248" cy="115200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59F83B9-0DE3-8048-AC91-EB62ACB7E8AB}"/>
              </a:ext>
            </a:extLst>
          </p:cNvPr>
          <p:cNvSpPr>
            <a:spLocks/>
          </p:cNvSpPr>
          <p:nvPr/>
        </p:nvSpPr>
        <p:spPr>
          <a:xfrm rot="16200000">
            <a:off x="5194765" y="269025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CB406C8-4AFF-9C4A-9C84-16FACDA41592}"/>
              </a:ext>
            </a:extLst>
          </p:cNvPr>
          <p:cNvSpPr>
            <a:spLocks/>
          </p:cNvSpPr>
          <p:nvPr/>
        </p:nvSpPr>
        <p:spPr>
          <a:xfrm rot="16200000">
            <a:off x="5336579" y="269025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E08CA2-0671-AE45-8512-84F8B9BE4087}"/>
              </a:ext>
            </a:extLst>
          </p:cNvPr>
          <p:cNvSpPr>
            <a:spLocks/>
          </p:cNvSpPr>
          <p:nvPr/>
        </p:nvSpPr>
        <p:spPr>
          <a:xfrm rot="16200000">
            <a:off x="5481937" y="2694187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C856D4B-B7F0-3344-8FE3-9893592B321C}"/>
              </a:ext>
            </a:extLst>
          </p:cNvPr>
          <p:cNvSpPr>
            <a:spLocks/>
          </p:cNvSpPr>
          <p:nvPr/>
        </p:nvSpPr>
        <p:spPr>
          <a:xfrm rot="16200000">
            <a:off x="5627296" y="2690253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70C39C4-1BED-B74B-A85B-6C63A4E8946B}"/>
              </a:ext>
            </a:extLst>
          </p:cNvPr>
          <p:cNvSpPr>
            <a:spLocks/>
          </p:cNvSpPr>
          <p:nvPr/>
        </p:nvSpPr>
        <p:spPr>
          <a:xfrm rot="16200000">
            <a:off x="5772655" y="269025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5F09753-F35F-A941-948E-4AB768F81E99}"/>
              </a:ext>
            </a:extLst>
          </p:cNvPr>
          <p:cNvSpPr>
            <a:spLocks/>
          </p:cNvSpPr>
          <p:nvPr/>
        </p:nvSpPr>
        <p:spPr>
          <a:xfrm rot="16200000">
            <a:off x="5925105" y="269025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491C442-EF9D-EE4B-80EF-0AF017D5F71F}"/>
              </a:ext>
            </a:extLst>
          </p:cNvPr>
          <p:cNvSpPr>
            <a:spLocks/>
          </p:cNvSpPr>
          <p:nvPr/>
        </p:nvSpPr>
        <p:spPr>
          <a:xfrm rot="16200000">
            <a:off x="6084645" y="2694187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9D30685-B31C-7842-9C65-E29C9F81E7B6}"/>
              </a:ext>
            </a:extLst>
          </p:cNvPr>
          <p:cNvSpPr>
            <a:spLocks/>
          </p:cNvSpPr>
          <p:nvPr/>
        </p:nvSpPr>
        <p:spPr>
          <a:xfrm rot="16200000">
            <a:off x="6237094" y="2698121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26DD2FD-7AB6-664A-BE3F-9EC059ADF8C2}"/>
              </a:ext>
            </a:extLst>
          </p:cNvPr>
          <p:cNvSpPr>
            <a:spLocks/>
          </p:cNvSpPr>
          <p:nvPr/>
        </p:nvSpPr>
        <p:spPr>
          <a:xfrm rot="16200000">
            <a:off x="6378908" y="2698121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54A84AC-5879-D446-9484-6AE7AA4B987C}"/>
              </a:ext>
            </a:extLst>
          </p:cNvPr>
          <p:cNvSpPr>
            <a:spLocks/>
          </p:cNvSpPr>
          <p:nvPr/>
        </p:nvSpPr>
        <p:spPr>
          <a:xfrm rot="16200000">
            <a:off x="6527812" y="2694187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885A6D5-5160-8F4A-B706-B659C8E9FD1E}"/>
              </a:ext>
            </a:extLst>
          </p:cNvPr>
          <p:cNvSpPr>
            <a:spLocks/>
          </p:cNvSpPr>
          <p:nvPr/>
        </p:nvSpPr>
        <p:spPr>
          <a:xfrm rot="16200000">
            <a:off x="6680261" y="2694187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FD1E5E1-FABF-4242-8F8C-81CEB32B64A1}"/>
              </a:ext>
            </a:extLst>
          </p:cNvPr>
          <p:cNvSpPr>
            <a:spLocks/>
          </p:cNvSpPr>
          <p:nvPr/>
        </p:nvSpPr>
        <p:spPr>
          <a:xfrm rot="16200000">
            <a:off x="6832711" y="2690253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D559CA-EBC0-CF4A-9AD7-A88282A42CAF}"/>
              </a:ext>
            </a:extLst>
          </p:cNvPr>
          <p:cNvSpPr>
            <a:spLocks/>
          </p:cNvSpPr>
          <p:nvPr/>
        </p:nvSpPr>
        <p:spPr>
          <a:xfrm rot="16200000">
            <a:off x="6978070" y="2690253"/>
            <a:ext cx="129600" cy="130849"/>
          </a:xfrm>
          <a:prstGeom prst="ellipse">
            <a:avLst/>
          </a:prstGeom>
          <a:solidFill>
            <a:srgbClr val="229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E82A4BA-8E6F-6441-AF54-50040A40BC89}"/>
              </a:ext>
            </a:extLst>
          </p:cNvPr>
          <p:cNvSpPr>
            <a:spLocks/>
          </p:cNvSpPr>
          <p:nvPr/>
        </p:nvSpPr>
        <p:spPr>
          <a:xfrm rot="16200000">
            <a:off x="7119883" y="2690253"/>
            <a:ext cx="129600" cy="130849"/>
          </a:xfrm>
          <a:prstGeom prst="ellipse">
            <a:avLst/>
          </a:prstGeom>
          <a:solidFill>
            <a:srgbClr val="D1D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B943D89-FF8A-5144-8425-3F9ED6DE37E0}"/>
              </a:ext>
            </a:extLst>
          </p:cNvPr>
          <p:cNvSpPr>
            <a:spLocks noChangeAspect="1"/>
          </p:cNvSpPr>
          <p:nvPr/>
        </p:nvSpPr>
        <p:spPr>
          <a:xfrm rot="16200000">
            <a:off x="7265791" y="2696795"/>
            <a:ext cx="129600" cy="117765"/>
          </a:xfrm>
          <a:prstGeom prst="ellipse">
            <a:avLst/>
          </a:prstGeom>
          <a:solidFill>
            <a:srgbClr val="265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87B4AD-12EF-C441-967D-99B594F086EF}"/>
              </a:ext>
            </a:extLst>
          </p:cNvPr>
          <p:cNvGrpSpPr/>
          <p:nvPr/>
        </p:nvGrpSpPr>
        <p:grpSpPr>
          <a:xfrm>
            <a:off x="4564152" y="3130720"/>
            <a:ext cx="86931" cy="1436337"/>
            <a:chOff x="4544383" y="3130720"/>
            <a:chExt cx="89388" cy="1436337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2E1F36-B5EE-6943-BD72-86A12CACE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8A2154B-21FE-BA4B-8882-0827A5C16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022FEE5-E9B7-FB48-8F18-802665CAD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8C2BB6E-8029-5D4E-9B44-C36C140E6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7E307CD-4121-6649-884D-F838C2829E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1F27E67-DD21-9A41-AA9C-AFE280039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D67ACB7-CD4C-D341-A024-3B5C022642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687DB11-1E51-6C45-A99A-0972772DF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66E6F9C-3C16-D049-BB2B-238750101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7521FCC-9C2A-594B-943D-FE9360E87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A55DD24-6788-764C-9FC2-5E1F47284C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2CEB746-D702-C246-A04E-FE15DF2EC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6A20178-CA99-D44B-BF7B-783FA7E1F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7F39835-976D-164C-A935-5101A9761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3F33F33-35B7-4E40-AD14-634BBA7EEA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3942B87-0EB5-7E40-A6EF-CCF6D6849D27}"/>
              </a:ext>
            </a:extLst>
          </p:cNvPr>
          <p:cNvGrpSpPr/>
          <p:nvPr/>
        </p:nvGrpSpPr>
        <p:grpSpPr>
          <a:xfrm>
            <a:off x="4675797" y="4576944"/>
            <a:ext cx="1492700" cy="88968"/>
            <a:chOff x="4675797" y="4576943"/>
            <a:chExt cx="1492700" cy="10873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E2FA569-9EDC-8146-9C2C-635C0DA175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08EB26F-10EB-024F-8E62-244A1E45F34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691D2ED-F014-D140-8ABD-3E74634427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81CA7D1-0276-1847-826D-B1E39DDA0F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1B55CD-8AA7-8F4F-8CA2-1518319FBD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BF19148-D0F2-3149-9E31-891EC2F611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CE63BAE-960A-2E40-A264-2EE6FEDEE4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78ED67-F92F-FE46-AB15-8BADA4103B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EE00FD4-FB53-7F47-B08A-9D51DAF159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CB86EC4-00EC-E34E-AF20-F6A87FE540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20BA50D-033E-BF42-A882-986C96037DB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E5D0C18-8D57-DB4C-8F92-9356DF320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CAE0369-3B6F-AB4A-98B8-69E4EA8C42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3A884B9-4414-9041-99B5-06316CBEC2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ACA0FF3-AA75-0848-A7C8-6EE9508615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ED7C1CF-24FE-F34B-BBFE-AF73051DC94D}"/>
              </a:ext>
            </a:extLst>
          </p:cNvPr>
          <p:cNvGrpSpPr/>
          <p:nvPr/>
        </p:nvGrpSpPr>
        <p:grpSpPr>
          <a:xfrm>
            <a:off x="6440256" y="3125356"/>
            <a:ext cx="86931" cy="1436337"/>
            <a:chOff x="4544383" y="3130720"/>
            <a:chExt cx="89388" cy="1436337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297ED78-59DC-0E4F-9168-93D61BC4E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04A4EF3-A09F-BB4B-9475-DAD7DE0C7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5BE2E8-7971-C04C-8D27-D6498A2C5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1A801E4-A341-F049-A8D3-2CBEDF04B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BD767C3-293E-E74E-A4F4-6908761AD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123E568-ED69-4D4D-BEB8-C35793B7EC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4A3FDB3-82F1-9448-96BC-1EC413C25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EFD7C3D-0232-8E4B-892E-88D83E9F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122F383-E660-0C4E-9E32-DE0A4A3EC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CEC016C-97DF-AC46-95DF-5088D8F54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62A0945-6C2F-D54E-B006-4314898AF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AA45D01-8B46-014A-B45C-8C981DDACB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4501ED4-EB62-2949-9FD9-9C1E2451F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150086-B926-3446-8923-9D6ADB633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1A38F76-7A61-C848-82EF-3C1CAC96F9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F3906E2-EECB-3445-8654-7E6C23B25412}"/>
              </a:ext>
            </a:extLst>
          </p:cNvPr>
          <p:cNvGrpSpPr/>
          <p:nvPr/>
        </p:nvGrpSpPr>
        <p:grpSpPr>
          <a:xfrm>
            <a:off x="6551901" y="4571580"/>
            <a:ext cx="1492700" cy="88968"/>
            <a:chOff x="4675797" y="4576943"/>
            <a:chExt cx="1492700" cy="108739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6C7F443-AEEB-8545-9EB7-EF7B9A506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72895B4-2B6F-8148-9CA7-F9BD61E108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EB2FC55-337D-3D46-A855-A7A9820354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FFC2207-0263-8F42-9A25-29D0B8F4E3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56B841-4937-D74D-98CF-8CB62F5EAF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30E7FF5-42A9-854D-9159-5A9492A760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9AB20ED-6D82-5B4B-9A2E-9E09524ED4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F257605-2EED-4842-9A97-29AD9C0EC6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F32C86-63D2-FA43-A20C-4C3C089FCE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F98876-A260-6345-B63B-D245F464A1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A5D449A-5A0E-F147-95A7-460C996248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ABF3BE6-448B-A240-A221-EFD36C4C451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F0D2B45-0525-C643-936D-34E12EEE7E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3A120F5-423F-BF41-8F64-33776AA76E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60816B6-C020-2C43-B64D-7EDEA749AD9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59DE4C0-824B-1D42-BB91-E35C3B2C358A}"/>
              </a:ext>
            </a:extLst>
          </p:cNvPr>
          <p:cNvGrpSpPr/>
          <p:nvPr/>
        </p:nvGrpSpPr>
        <p:grpSpPr>
          <a:xfrm>
            <a:off x="6422202" y="5093677"/>
            <a:ext cx="86931" cy="1436337"/>
            <a:chOff x="4544383" y="3130720"/>
            <a:chExt cx="89388" cy="1436337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7AAA497-8C21-DC45-AA22-E019A80DA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7D63E00-C222-EF4A-B063-D9BDDF608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999C2F-C333-9B4F-85D4-910F65650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5C6FBBE-5B94-3A4B-8D5E-79CC07204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B68E399-7072-CF4B-85FC-DF417CAD8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388EC35-C967-C040-85B3-2729F1CC9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7348FE8-3760-F443-A4B1-337A46525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71C7630-E4B5-D44B-BAA2-7BACCB073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765A221-D0E6-D14A-914D-BDEB44D29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E9B196-F437-6D4D-9FA8-E6D00C5B5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01C198C-7AE9-DB43-8E37-31C0E934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A6B4D7-4150-1349-BF5C-B5AB1F60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9D7F35C-0BA7-1C40-AAD0-C3E986574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5124627-AB82-2E40-A6A2-ECD3961CE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65EE807-2B57-144C-9826-22DE54DBF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CEE8445-8F91-9E45-A1EA-C4A96843468C}"/>
              </a:ext>
            </a:extLst>
          </p:cNvPr>
          <p:cNvGrpSpPr/>
          <p:nvPr/>
        </p:nvGrpSpPr>
        <p:grpSpPr>
          <a:xfrm>
            <a:off x="6533847" y="6539901"/>
            <a:ext cx="1492700" cy="88968"/>
            <a:chOff x="4675797" y="4576943"/>
            <a:chExt cx="1492700" cy="108739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EF37B6A-16D8-D44F-9C97-828F049F7C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EC99191-8D7B-224B-9F0D-1C077C24CF3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020FB87-0B09-764C-848F-D7E7469CA28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2A11EEC-5C4E-FF49-91A3-B88320D6E9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64D22FA-8B37-AF45-BCF0-9F6027D246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8C9BB0C-D356-D14D-ADFD-E930B23EE5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62DC477-C947-0644-9311-C6195C28C3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E9B9D1C-0870-ED47-892F-BFD588E31B1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876E95B-D1F2-2D4B-8047-17325AD361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E1CDBD9-9886-3641-8849-7CCA4ACB92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134EA50-0038-3C4E-B38B-616474D1F4F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DFCC9829-7924-2044-9DE5-CD9FE84759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BBB3EFC-58DA-C949-B425-ED6336E1A6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1E32E7D-07E9-8143-ABFB-B04772C4EE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CAB72D0C-2E96-7E4B-9EB4-28630C72888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E4FE991-A886-324C-A9DB-306B3DF394A6}"/>
              </a:ext>
            </a:extLst>
          </p:cNvPr>
          <p:cNvGrpSpPr/>
          <p:nvPr/>
        </p:nvGrpSpPr>
        <p:grpSpPr>
          <a:xfrm>
            <a:off x="4560748" y="5070640"/>
            <a:ext cx="86931" cy="1436337"/>
            <a:chOff x="4544383" y="3130720"/>
            <a:chExt cx="89388" cy="1436337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C0BCB0E-6168-3C4C-81FC-6A9F74180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069F045-87C7-1E49-8737-F04DE0865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0B0C33B-6F72-FF4B-BEE0-B3345F5D1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D86CBC3-9437-F649-8CA2-D311A4E34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30C38CE-F37E-F641-8F4F-86FC7CDEA1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56626E5-0A36-C041-A1D1-B8CCB4D3F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58D301F-268F-1045-BD1C-649A9D641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3031714-CBA1-E641-B721-235B17D5F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F538C51A-8453-CD43-BF7D-237474706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1D5E991-852B-4940-A8FD-C01D1F2D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4A69E06-68F9-104E-92FB-524380417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917460D-7454-424E-BBFE-2D3866328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20792A3-9C03-0D4F-A161-96B4A777B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5F2E7A1-123E-C74A-8DDF-B571E3929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D159E3-6678-FB4D-A5AC-67D764C3A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F851945-D0BD-A84D-BA47-02A307DF4B13}"/>
              </a:ext>
            </a:extLst>
          </p:cNvPr>
          <p:cNvGrpSpPr/>
          <p:nvPr/>
        </p:nvGrpSpPr>
        <p:grpSpPr>
          <a:xfrm>
            <a:off x="4677337" y="6526750"/>
            <a:ext cx="1492700" cy="88968"/>
            <a:chOff x="4675798" y="4576943"/>
            <a:chExt cx="1492700" cy="108739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CFB41B1-0379-A84F-B326-C6076684CAE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5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E95E04C-C6A5-6B46-9313-9C69D66ED3F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5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E19FD27-4711-2246-AB4F-5E396BFF46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4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026AE85-E1E6-8742-83A5-F654A506B9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2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6E23AE4-AB9D-3647-81D0-DC6235B4A9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1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7442B84-12E9-C346-BC7D-C2F16BF2E8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6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7146B94F-3A7C-9449-9952-699F7E1C890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30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24ED6C3-D69E-3944-82BD-BF62B1B69A7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6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817B3F3-053B-534F-AF22-5C8F9A2D06F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6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44FB809-0F59-7248-A5CF-5CCDD235E2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4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D52D084-1600-8C4D-9305-1B1BBF4DA6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20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568A848-0268-6742-A356-12C383630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6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D87AAB1-5172-D241-AEC2-BD6A1FCD1A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4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B8541A4-0D6D-AA40-B5C5-5FBF4DBD69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4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EC3DE14-0814-8543-B5F5-053880487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1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E81E8EC-F0C3-5A43-9459-440FE2AFBCB4}"/>
              </a:ext>
            </a:extLst>
          </p:cNvPr>
          <p:cNvCxnSpPr>
            <a:cxnSpLocks/>
          </p:cNvCxnSpPr>
          <p:nvPr/>
        </p:nvCxnSpPr>
        <p:spPr>
          <a:xfrm>
            <a:off x="7810698" y="2140226"/>
            <a:ext cx="0" cy="781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93D9A7AD-A646-7F49-8ECF-84B0DD9B2346}"/>
              </a:ext>
            </a:extLst>
          </p:cNvPr>
          <p:cNvSpPr txBox="1"/>
          <p:nvPr/>
        </p:nvSpPr>
        <p:spPr>
          <a:xfrm>
            <a:off x="7801058" y="233707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Model </a:t>
            </a:r>
            <a:r>
              <a:rPr lang="it-IT" sz="1200" dirty="0" err="1"/>
              <a:t>fit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57182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175</Words>
  <Application>Microsoft Macintosh PowerPoint</Application>
  <PresentationFormat>Widescreen</PresentationFormat>
  <Paragraphs>78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3</cp:revision>
  <dcterms:created xsi:type="dcterms:W3CDTF">2021-05-13T08:00:19Z</dcterms:created>
  <dcterms:modified xsi:type="dcterms:W3CDTF">2021-05-14T08:26:24Z</dcterms:modified>
</cp:coreProperties>
</file>